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684" r:id="rId1"/>
  </p:sldMasterIdLst>
  <p:notesMasterIdLst>
    <p:notesMasterId r:id="rId3"/>
  </p:notesMasterIdLst>
  <p:sldIdLst>
    <p:sldId id="256" r:id="rId2"/>
  </p:sldIdLst>
  <p:sldSz cx="27432000" cy="36576000"/>
  <p:notesSz cx="37439600" cy="25458738"/>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400" userDrawn="1">
          <p15:clr>
            <a:srgbClr val="A4A3A4"/>
          </p15:clr>
        </p15:guide>
        <p15:guide id="2" pos="3600" userDrawn="1">
          <p15:clr>
            <a:srgbClr val="A4A3A4"/>
          </p15:clr>
        </p15:guide>
      </p15:sldGuideLst>
    </p:ext>
    <p:ext uri="{2D200454-40CA-4A62-9FC3-DE9A4176ACB9}">
      <p15:notesGuideLst xmlns:p15="http://schemas.microsoft.com/office/powerpoint/2012/main">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0"/>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inimized">
    <p:restoredLeft sz="11932"/>
    <p:restoredTop sz="94637"/>
  </p:normalViewPr>
  <p:slideViewPr>
    <p:cSldViewPr>
      <p:cViewPr>
        <p:scale>
          <a:sx n="32" d="100"/>
          <a:sy n="32" d="100"/>
        </p:scale>
        <p:origin x="2976" y="144"/>
      </p:cViewPr>
      <p:guideLst>
        <p:guide orient="horz" pos="2400"/>
        <p:guide pos="3600"/>
      </p:guideLst>
    </p:cSldViewPr>
  </p:slideViewPr>
  <p:outlineViewPr>
    <p:cViewPr varScale="1">
      <p:scale>
        <a:sx n="170" d="200"/>
        <a:sy n="170" d="200"/>
      </p:scale>
      <p:origin x="-780" y="-84"/>
    </p:cViewPr>
  </p:outlineViewPr>
  <p:notesTextViewPr>
    <p:cViewPr>
      <p:scale>
        <a:sx n="1" d="1"/>
        <a:sy n="1" d="1"/>
      </p:scale>
      <p:origin x="0" y="0"/>
    </p:cViewPr>
  </p:notesTextViewPr>
  <p:notesViewPr>
    <p:cSldViewPr>
      <p:cViewPr varScale="1">
        <p:scale>
          <a:sx n="59" d="100"/>
          <a:sy n="59" d="100"/>
        </p:scale>
        <p:origin x="-1752" y="-72"/>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jpeg>
</file>

<file path=ppt/media/image10.tiff>
</file>

<file path=ppt/media/image11.tiff>
</file>

<file path=ppt/media/image12.tiff>
</file>

<file path=ppt/media/image13.tiff>
</file>

<file path=ppt/media/image2.png>
</file>

<file path=ppt/media/image3.png>
</file>

<file path=ppt/media/image4.png>
</file>

<file path=ppt/media/image5.png>
</file>

<file path=ppt/media/image6.jpg>
</file>

<file path=ppt/media/image7.tiff>
</file>

<file path=ppt/media/image8.png>
</file>

<file path=ppt/media/image9.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050" name="Rectangle 1"/>
          <p:cNvSpPr>
            <a:spLocks noGrp="1" noRot="1" noChangeAspect="1" noChangeArrowheads="1"/>
          </p:cNvSpPr>
          <p:nvPr>
            <p:ph type="sldImg"/>
          </p:nvPr>
        </p:nvSpPr>
        <p:spPr bwMode="auto">
          <a:xfrm>
            <a:off x="0" y="1935163"/>
            <a:ext cx="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sp>
      <p:sp>
        <p:nvSpPr>
          <p:cNvPr id="2" name="Rectangle 2"/>
          <p:cNvSpPr>
            <a:spLocks noGrp="1" noChangeArrowheads="1"/>
          </p:cNvSpPr>
          <p:nvPr>
            <p:ph type="body"/>
          </p:nvPr>
        </p:nvSpPr>
        <p:spPr bwMode="auto">
          <a:xfrm>
            <a:off x="3743325" y="12093575"/>
            <a:ext cx="29949775" cy="11455400"/>
          </a:xfrm>
          <a:prstGeom prst="rect">
            <a:avLst/>
          </a:prstGeom>
          <a:noFill/>
          <a:ln>
            <a:noFill/>
          </a:ln>
          <a:effectLst/>
        </p:spPr>
        <p:txBody>
          <a:bodyPr vert="horz" wrap="square" lIns="0" tIns="0" rIns="0" bIns="0" numCol="1" anchor="t" anchorCtr="0" compatLnSpc="1">
            <a:prstTxWarp prst="textNoShape">
              <a:avLst/>
            </a:prstTxWarp>
          </a:bodyPr>
          <a:lstStyle/>
          <a:p>
            <a:pPr lvl="0"/>
            <a:endParaRPr lang="en-US" noProof="0"/>
          </a:p>
        </p:txBody>
      </p:sp>
    </p:spTree>
    <p:extLst>
      <p:ext uri="{BB962C8B-B14F-4D97-AF65-F5344CB8AC3E}">
        <p14:creationId xmlns:p14="http://schemas.microsoft.com/office/powerpoint/2010/main" val="3554297635"/>
      </p:ext>
    </p:extLst>
  </p:cSld>
  <p:clrMap bg1="lt1" tx1="dk1" bg2="lt2" tx2="dk2" accent1="accent1" accent2="accent2" accent3="accent3" accent4="accent4" accent5="accent5" accent6="accent6" hlink="hlink" folHlink="folHlink"/>
  <p:notesStyle>
    <a:lvl1pPr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1pPr>
    <a:lvl2pPr marL="636782" indent="-244916"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2pPr>
    <a:lvl3pPr marL="979665"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3pPr>
    <a:lvl4pPr marL="1371531"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4pPr>
    <a:lvl5pPr marL="1763398" indent="-195933" algn="l" defTabSz="548341" rtl="0" eaLnBrk="0" fontAlgn="base" hangingPunct="0">
      <a:spcBef>
        <a:spcPct val="30000"/>
      </a:spcBef>
      <a:spcAft>
        <a:spcPct val="0"/>
      </a:spcAft>
      <a:buClr>
        <a:srgbClr val="000000"/>
      </a:buClr>
      <a:buSzPct val="100000"/>
      <a:buFont typeface="Times New Roman" panose="02020603050405020304" pitchFamily="18" charset="0"/>
      <a:defRPr sz="1457" kern="1200">
        <a:solidFill>
          <a:srgbClr val="000000"/>
        </a:solidFill>
        <a:latin typeface="Times New Roman" pitchFamily="16" charset="0"/>
        <a:ea typeface="+mn-ea"/>
        <a:cs typeface="+mn-cs"/>
      </a:defRPr>
    </a:lvl5pPr>
    <a:lvl6pPr marL="2743063" algn="l" defTabSz="1097225" rtl="0" eaLnBrk="1" latinLnBrk="0" hangingPunct="1">
      <a:defRPr sz="1457" kern="1200">
        <a:solidFill>
          <a:schemeClr val="tx1"/>
        </a:solidFill>
        <a:latin typeface="+mn-lt"/>
        <a:ea typeface="+mn-ea"/>
        <a:cs typeface="+mn-cs"/>
      </a:defRPr>
    </a:lvl6pPr>
    <a:lvl7pPr marL="3291675" algn="l" defTabSz="1097225" rtl="0" eaLnBrk="1" latinLnBrk="0" hangingPunct="1">
      <a:defRPr sz="1457" kern="1200">
        <a:solidFill>
          <a:schemeClr val="tx1"/>
        </a:solidFill>
        <a:latin typeface="+mn-lt"/>
        <a:ea typeface="+mn-ea"/>
        <a:cs typeface="+mn-cs"/>
      </a:defRPr>
    </a:lvl7pPr>
    <a:lvl8pPr marL="3840288" algn="l" defTabSz="1097225" rtl="0" eaLnBrk="1" latinLnBrk="0" hangingPunct="1">
      <a:defRPr sz="1457" kern="1200">
        <a:solidFill>
          <a:schemeClr val="tx1"/>
        </a:solidFill>
        <a:latin typeface="+mn-lt"/>
        <a:ea typeface="+mn-ea"/>
        <a:cs typeface="+mn-cs"/>
      </a:defRPr>
    </a:lvl8pPr>
    <a:lvl9pPr marL="4388901" algn="l" defTabSz="1097225" rtl="0" eaLnBrk="1" latinLnBrk="0" hangingPunct="1">
      <a:defRPr sz="1457"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4098" name="Rectangle 1"/>
          <p:cNvSpPr>
            <a:spLocks noGrp="1" noRot="1" noChangeAspect="1" noChangeArrowheads="1" noTextEdit="1"/>
          </p:cNvSpPr>
          <p:nvPr>
            <p:ph type="sldImg"/>
          </p:nvPr>
        </p:nvSpPr>
        <p:spPr>
          <a:xfrm>
            <a:off x="15139988" y="1935163"/>
            <a:ext cx="7159625" cy="9547225"/>
          </a:xfrm>
          <a:solidFill>
            <a:srgbClr val="FFFFFF"/>
          </a:solidFill>
          <a:ln>
            <a:solidFill>
              <a:srgbClr val="000000"/>
            </a:solidFill>
            <a:miter lim="800000"/>
            <a:headEnd/>
            <a:tailEnd/>
          </a:ln>
        </p:spPr>
      </p:sp>
      <p:sp>
        <p:nvSpPr>
          <p:cNvPr id="4099" name="Rectangle 2"/>
          <p:cNvSpPr>
            <a:spLocks noGrp="1" noChangeArrowheads="1"/>
          </p:cNvSpPr>
          <p:nvPr>
            <p:ph type="body" idx="1"/>
          </p:nvPr>
        </p:nvSpPr>
        <p:spPr>
          <a:xfrm>
            <a:off x="3743325" y="12093575"/>
            <a:ext cx="29951363" cy="11456988"/>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lstStyle/>
          <a:p>
            <a:endParaRPr lang="en-US" altLang="en-US">
              <a:latin typeface="Times New Roman" panose="02020603050405020304" pitchFamily="18" charset="0"/>
            </a:endParaRPr>
          </a:p>
        </p:txBody>
      </p:sp>
    </p:spTree>
    <p:extLst>
      <p:ext uri="{BB962C8B-B14F-4D97-AF65-F5344CB8AC3E}">
        <p14:creationId xmlns:p14="http://schemas.microsoft.com/office/powerpoint/2010/main" val="23032958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057400" y="5985936"/>
            <a:ext cx="23317200" cy="12733867"/>
          </a:xfrm>
        </p:spPr>
        <p:txBody>
          <a:bodyPr anchor="b"/>
          <a:lstStyle>
            <a:lvl1pPr algn="ctr">
              <a:defRPr sz="18000"/>
            </a:lvl1pPr>
          </a:lstStyle>
          <a:p>
            <a:r>
              <a:rPr lang="en-US"/>
              <a:t>Click to edit Master title style</a:t>
            </a:r>
            <a:endParaRPr lang="en-US" dirty="0"/>
          </a:p>
        </p:txBody>
      </p:sp>
      <p:sp>
        <p:nvSpPr>
          <p:cNvPr id="3" name="Subtitle 2"/>
          <p:cNvSpPr>
            <a:spLocks noGrp="1"/>
          </p:cNvSpPr>
          <p:nvPr>
            <p:ph type="subTitle" idx="1"/>
          </p:nvPr>
        </p:nvSpPr>
        <p:spPr>
          <a:xfrm>
            <a:off x="3429000" y="19210869"/>
            <a:ext cx="20574000" cy="8830731"/>
          </a:xfrm>
        </p:spPr>
        <p:txBody>
          <a:bodyPr/>
          <a:lstStyle>
            <a:lvl1pPr marL="0" indent="0" algn="ctr">
              <a:buNone/>
              <a:defRPr sz="7200"/>
            </a:lvl1pPr>
            <a:lvl2pPr marL="1371600" indent="0" algn="ctr">
              <a:buNone/>
              <a:defRPr sz="6000"/>
            </a:lvl2pPr>
            <a:lvl3pPr marL="2743200" indent="0" algn="ctr">
              <a:buNone/>
              <a:defRPr sz="5400"/>
            </a:lvl3pPr>
            <a:lvl4pPr marL="4114800" indent="0" algn="ctr">
              <a:buNone/>
              <a:defRPr sz="4800"/>
            </a:lvl4pPr>
            <a:lvl5pPr marL="5486400" indent="0" algn="ctr">
              <a:buNone/>
              <a:defRPr sz="4800"/>
            </a:lvl5pPr>
            <a:lvl6pPr marL="6858000" indent="0" algn="ctr">
              <a:buNone/>
              <a:defRPr sz="4800"/>
            </a:lvl6pPr>
            <a:lvl7pPr marL="8229600" indent="0" algn="ctr">
              <a:buNone/>
              <a:defRPr sz="4800"/>
            </a:lvl7pPr>
            <a:lvl8pPr marL="9601200" indent="0" algn="ctr">
              <a:buNone/>
              <a:defRPr sz="4800"/>
            </a:lvl8pPr>
            <a:lvl9pPr marL="10972800" indent="0" algn="ctr">
              <a:buNone/>
              <a:defRPr sz="48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72382538-3F36-497B-B593-A80CF2EBB00B}" type="slidenum">
              <a:rPr lang="en-US" altLang="en-US" smtClean="0"/>
              <a:pPr>
                <a:defRPr/>
              </a:pPr>
              <a:t>‹#›</a:t>
            </a:fld>
            <a:endParaRPr lang="en-US" altLang="en-US"/>
          </a:p>
        </p:txBody>
      </p:sp>
    </p:spTree>
    <p:extLst>
      <p:ext uri="{BB962C8B-B14F-4D97-AF65-F5344CB8AC3E}">
        <p14:creationId xmlns:p14="http://schemas.microsoft.com/office/powerpoint/2010/main" val="33630618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5B8E5F71-B013-49C9-9092-93927B775682}" type="slidenum">
              <a:rPr lang="en-US" altLang="en-US" smtClean="0"/>
              <a:pPr>
                <a:defRPr/>
              </a:pPr>
              <a:t>‹#›</a:t>
            </a:fld>
            <a:endParaRPr lang="en-US" altLang="en-US"/>
          </a:p>
        </p:txBody>
      </p:sp>
    </p:spTree>
    <p:extLst>
      <p:ext uri="{BB962C8B-B14F-4D97-AF65-F5344CB8AC3E}">
        <p14:creationId xmlns:p14="http://schemas.microsoft.com/office/powerpoint/2010/main" val="19049769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19631027" y="1947334"/>
            <a:ext cx="5915025" cy="3099646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885952" y="1947334"/>
            <a:ext cx="17402175" cy="3099646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A7659E8E-CF48-482A-BE79-B77C239E8F9C}" type="slidenum">
              <a:rPr lang="en-US" altLang="en-US" smtClean="0"/>
              <a:pPr>
                <a:defRPr/>
              </a:pPr>
              <a:t>‹#›</a:t>
            </a:fld>
            <a:endParaRPr lang="en-US" altLang="en-US"/>
          </a:p>
        </p:txBody>
      </p:sp>
    </p:spTree>
    <p:extLst>
      <p:ext uri="{BB962C8B-B14F-4D97-AF65-F5344CB8AC3E}">
        <p14:creationId xmlns:p14="http://schemas.microsoft.com/office/powerpoint/2010/main" val="217712659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36E27383-FCEC-42F0-9CE2-E97F1C2729C6}" type="slidenum">
              <a:rPr lang="en-US" altLang="en-US" smtClean="0"/>
              <a:pPr>
                <a:defRPr/>
              </a:pPr>
              <a:t>‹#›</a:t>
            </a:fld>
            <a:endParaRPr lang="en-US" altLang="en-US"/>
          </a:p>
        </p:txBody>
      </p:sp>
    </p:spTree>
    <p:extLst>
      <p:ext uri="{BB962C8B-B14F-4D97-AF65-F5344CB8AC3E}">
        <p14:creationId xmlns:p14="http://schemas.microsoft.com/office/powerpoint/2010/main" val="410093078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871664" y="9118611"/>
            <a:ext cx="23660100" cy="15214597"/>
          </a:xfrm>
        </p:spPr>
        <p:txBody>
          <a:bodyPr anchor="b"/>
          <a:lstStyle>
            <a:lvl1pPr>
              <a:defRPr sz="18000"/>
            </a:lvl1pPr>
          </a:lstStyle>
          <a:p>
            <a:r>
              <a:rPr lang="en-US"/>
              <a:t>Click to edit Master title style</a:t>
            </a:r>
            <a:endParaRPr lang="en-US" dirty="0"/>
          </a:p>
        </p:txBody>
      </p:sp>
      <p:sp>
        <p:nvSpPr>
          <p:cNvPr id="3" name="Text Placeholder 2"/>
          <p:cNvSpPr>
            <a:spLocks noGrp="1"/>
          </p:cNvSpPr>
          <p:nvPr>
            <p:ph type="body" idx="1"/>
          </p:nvPr>
        </p:nvSpPr>
        <p:spPr>
          <a:xfrm>
            <a:off x="1871664" y="24477144"/>
            <a:ext cx="23660100" cy="8000997"/>
          </a:xfrm>
        </p:spPr>
        <p:txBody>
          <a:bodyPr/>
          <a:lstStyle>
            <a:lvl1pPr marL="0" indent="0">
              <a:buNone/>
              <a:defRPr sz="7200">
                <a:solidFill>
                  <a:schemeClr val="tx1"/>
                </a:solidFill>
              </a:defRPr>
            </a:lvl1pPr>
            <a:lvl2pPr marL="1371600" indent="0">
              <a:buNone/>
              <a:defRPr sz="6000">
                <a:solidFill>
                  <a:schemeClr val="tx1">
                    <a:tint val="75000"/>
                  </a:schemeClr>
                </a:solidFill>
              </a:defRPr>
            </a:lvl2pPr>
            <a:lvl3pPr marL="2743200" indent="0">
              <a:buNone/>
              <a:defRPr sz="5400">
                <a:solidFill>
                  <a:schemeClr val="tx1">
                    <a:tint val="75000"/>
                  </a:schemeClr>
                </a:solidFill>
              </a:defRPr>
            </a:lvl3pPr>
            <a:lvl4pPr marL="4114800" indent="0">
              <a:buNone/>
              <a:defRPr sz="4800">
                <a:solidFill>
                  <a:schemeClr val="tx1">
                    <a:tint val="75000"/>
                  </a:schemeClr>
                </a:solidFill>
              </a:defRPr>
            </a:lvl4pPr>
            <a:lvl5pPr marL="5486400" indent="0">
              <a:buNone/>
              <a:defRPr sz="4800">
                <a:solidFill>
                  <a:schemeClr val="tx1">
                    <a:tint val="75000"/>
                  </a:schemeClr>
                </a:solidFill>
              </a:defRPr>
            </a:lvl5pPr>
            <a:lvl6pPr marL="6858000" indent="0">
              <a:buNone/>
              <a:defRPr sz="4800">
                <a:solidFill>
                  <a:schemeClr val="tx1">
                    <a:tint val="75000"/>
                  </a:schemeClr>
                </a:solidFill>
              </a:defRPr>
            </a:lvl6pPr>
            <a:lvl7pPr marL="8229600" indent="0">
              <a:buNone/>
              <a:defRPr sz="4800">
                <a:solidFill>
                  <a:schemeClr val="tx1">
                    <a:tint val="75000"/>
                  </a:schemeClr>
                </a:solidFill>
              </a:defRPr>
            </a:lvl7pPr>
            <a:lvl8pPr marL="9601200" indent="0">
              <a:buNone/>
              <a:defRPr sz="4800">
                <a:solidFill>
                  <a:schemeClr val="tx1">
                    <a:tint val="75000"/>
                  </a:schemeClr>
                </a:solidFill>
              </a:defRPr>
            </a:lvl8pPr>
            <a:lvl9pPr marL="10972800" indent="0">
              <a:buNone/>
              <a:defRPr sz="48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508E402E-9F23-4B9F-BFE3-03904B025003}" type="datetimeFigureOut">
              <a:rPr lang="en-US" smtClean="0"/>
              <a:t>5/1/20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pPr>
              <a:defRPr/>
            </a:pPr>
            <a:fld id="{E03AFF2D-A32E-4805-B381-3BB5DAD67FE0}" type="slidenum">
              <a:rPr lang="en-US" altLang="en-US" smtClean="0"/>
              <a:pPr>
                <a:defRPr/>
              </a:pPr>
              <a:t>‹#›</a:t>
            </a:fld>
            <a:endParaRPr lang="en-US" altLang="en-US"/>
          </a:p>
        </p:txBody>
      </p:sp>
    </p:spTree>
    <p:extLst>
      <p:ext uri="{BB962C8B-B14F-4D97-AF65-F5344CB8AC3E}">
        <p14:creationId xmlns:p14="http://schemas.microsoft.com/office/powerpoint/2010/main" val="170038294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8859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13887450" y="9736667"/>
            <a:ext cx="11658600" cy="23207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7AC46D3-429B-46E4-A802-923526559808}" type="slidenum">
              <a:rPr lang="en-US" altLang="en-US" smtClean="0"/>
              <a:pPr>
                <a:defRPr/>
              </a:pPr>
              <a:t>‹#›</a:t>
            </a:fld>
            <a:endParaRPr lang="en-US" altLang="en-US"/>
          </a:p>
        </p:txBody>
      </p:sp>
    </p:spTree>
    <p:extLst>
      <p:ext uri="{BB962C8B-B14F-4D97-AF65-F5344CB8AC3E}">
        <p14:creationId xmlns:p14="http://schemas.microsoft.com/office/powerpoint/2010/main" val="166969111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889523" y="1947342"/>
            <a:ext cx="23660100" cy="7069669"/>
          </a:xfrm>
        </p:spPr>
        <p:txBody>
          <a:bodyPr/>
          <a:lstStyle/>
          <a:p>
            <a:r>
              <a:rPr lang="en-US"/>
              <a:t>Click to edit Master title style</a:t>
            </a:r>
            <a:endParaRPr lang="en-US" dirty="0"/>
          </a:p>
        </p:txBody>
      </p:sp>
      <p:sp>
        <p:nvSpPr>
          <p:cNvPr id="3" name="Text Placeholder 2"/>
          <p:cNvSpPr>
            <a:spLocks noGrp="1"/>
          </p:cNvSpPr>
          <p:nvPr>
            <p:ph type="body" idx="1"/>
          </p:nvPr>
        </p:nvSpPr>
        <p:spPr>
          <a:xfrm>
            <a:off x="1889526" y="8966203"/>
            <a:ext cx="11605020"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4" name="Content Placeholder 3"/>
          <p:cNvSpPr>
            <a:spLocks noGrp="1"/>
          </p:cNvSpPr>
          <p:nvPr>
            <p:ph sz="half" idx="2"/>
          </p:nvPr>
        </p:nvSpPr>
        <p:spPr>
          <a:xfrm>
            <a:off x="1889526" y="13360400"/>
            <a:ext cx="11605020"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13887452" y="8966203"/>
            <a:ext cx="11662173" cy="4394197"/>
          </a:xfrm>
        </p:spPr>
        <p:txBody>
          <a:bodyPr anchor="b"/>
          <a:lstStyle>
            <a:lvl1pPr marL="0" indent="0">
              <a:buNone/>
              <a:defRPr sz="7200" b="1"/>
            </a:lvl1pPr>
            <a:lvl2pPr marL="1371600" indent="0">
              <a:buNone/>
              <a:defRPr sz="6000" b="1"/>
            </a:lvl2pPr>
            <a:lvl3pPr marL="2743200" indent="0">
              <a:buNone/>
              <a:defRPr sz="5400" b="1"/>
            </a:lvl3pPr>
            <a:lvl4pPr marL="4114800" indent="0">
              <a:buNone/>
              <a:defRPr sz="4800" b="1"/>
            </a:lvl4pPr>
            <a:lvl5pPr marL="5486400" indent="0">
              <a:buNone/>
              <a:defRPr sz="4800" b="1"/>
            </a:lvl5pPr>
            <a:lvl6pPr marL="6858000" indent="0">
              <a:buNone/>
              <a:defRPr sz="4800" b="1"/>
            </a:lvl6pPr>
            <a:lvl7pPr marL="8229600" indent="0">
              <a:buNone/>
              <a:defRPr sz="4800" b="1"/>
            </a:lvl7pPr>
            <a:lvl8pPr marL="9601200" indent="0">
              <a:buNone/>
              <a:defRPr sz="4800" b="1"/>
            </a:lvl8pPr>
            <a:lvl9pPr marL="10972800" indent="0">
              <a:buNone/>
              <a:defRPr sz="4800" b="1"/>
            </a:lvl9pPr>
          </a:lstStyle>
          <a:p>
            <a:pPr lvl="0"/>
            <a:r>
              <a:rPr lang="en-US"/>
              <a:t>Edit Master text styles</a:t>
            </a:r>
          </a:p>
        </p:txBody>
      </p:sp>
      <p:sp>
        <p:nvSpPr>
          <p:cNvPr id="6" name="Content Placeholder 5"/>
          <p:cNvSpPr>
            <a:spLocks noGrp="1"/>
          </p:cNvSpPr>
          <p:nvPr>
            <p:ph sz="quarter" idx="4"/>
          </p:nvPr>
        </p:nvSpPr>
        <p:spPr>
          <a:xfrm>
            <a:off x="13887452" y="13360400"/>
            <a:ext cx="11662173" cy="1965113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508E402E-9F23-4B9F-BFE3-03904B025003}" type="datetimeFigureOut">
              <a:rPr lang="en-US" smtClean="0"/>
              <a:t>5/1/20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pPr>
              <a:defRPr/>
            </a:pPr>
            <a:fld id="{E534A319-9C92-458A-B249-88E704B965D9}" type="slidenum">
              <a:rPr lang="en-US" altLang="en-US" smtClean="0"/>
              <a:pPr>
                <a:defRPr/>
              </a:pPr>
              <a:t>‹#›</a:t>
            </a:fld>
            <a:endParaRPr lang="en-US" altLang="en-US"/>
          </a:p>
        </p:txBody>
      </p:sp>
    </p:spTree>
    <p:extLst>
      <p:ext uri="{BB962C8B-B14F-4D97-AF65-F5344CB8AC3E}">
        <p14:creationId xmlns:p14="http://schemas.microsoft.com/office/powerpoint/2010/main" val="278371052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508E402E-9F23-4B9F-BFE3-03904B025003}" type="datetimeFigureOut">
              <a:rPr lang="en-US" smtClean="0"/>
              <a:t>5/1/20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pPr>
              <a:defRPr/>
            </a:pPr>
            <a:fld id="{B6042989-666A-4BE7-B33C-6C7C3A1E8175}" type="slidenum">
              <a:rPr lang="en-US" altLang="en-US" smtClean="0"/>
              <a:pPr>
                <a:defRPr/>
              </a:pPr>
              <a:t>‹#›</a:t>
            </a:fld>
            <a:endParaRPr lang="en-US" altLang="en-US"/>
          </a:p>
        </p:txBody>
      </p:sp>
    </p:spTree>
    <p:extLst>
      <p:ext uri="{BB962C8B-B14F-4D97-AF65-F5344CB8AC3E}">
        <p14:creationId xmlns:p14="http://schemas.microsoft.com/office/powerpoint/2010/main" val="4083122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08E402E-9F23-4B9F-BFE3-03904B025003}" type="datetimeFigureOut">
              <a:rPr lang="en-US" smtClean="0"/>
              <a:t>5/1/20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pPr>
              <a:defRPr/>
            </a:pPr>
            <a:fld id="{434DF37E-70A4-434D-AF1A-29BAEC5B82AA}" type="slidenum">
              <a:rPr lang="en-US" altLang="en-US" smtClean="0"/>
              <a:pPr>
                <a:defRPr/>
              </a:pPr>
              <a:t>‹#›</a:t>
            </a:fld>
            <a:endParaRPr lang="en-US" altLang="en-US"/>
          </a:p>
        </p:txBody>
      </p:sp>
    </p:spTree>
    <p:extLst>
      <p:ext uri="{BB962C8B-B14F-4D97-AF65-F5344CB8AC3E}">
        <p14:creationId xmlns:p14="http://schemas.microsoft.com/office/powerpoint/2010/main" val="9988863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Content Placeholder 2"/>
          <p:cNvSpPr>
            <a:spLocks noGrp="1"/>
          </p:cNvSpPr>
          <p:nvPr>
            <p:ph idx="1"/>
          </p:nvPr>
        </p:nvSpPr>
        <p:spPr>
          <a:xfrm>
            <a:off x="11662173" y="5266275"/>
            <a:ext cx="13887450" cy="25992667"/>
          </a:xfrm>
        </p:spPr>
        <p:txBody>
          <a:bodyPr/>
          <a:lstStyle>
            <a:lvl1pPr>
              <a:defRPr sz="9600"/>
            </a:lvl1pPr>
            <a:lvl2pPr>
              <a:defRPr sz="8400"/>
            </a:lvl2pPr>
            <a:lvl3pPr>
              <a:defRPr sz="7200"/>
            </a:lvl3pPr>
            <a:lvl4pPr>
              <a:defRPr sz="6000"/>
            </a:lvl4pPr>
            <a:lvl5pPr>
              <a:defRPr sz="6000"/>
            </a:lvl5pPr>
            <a:lvl6pPr>
              <a:defRPr sz="6000"/>
            </a:lvl6pPr>
            <a:lvl7pPr>
              <a:defRPr sz="6000"/>
            </a:lvl7pPr>
            <a:lvl8pPr>
              <a:defRPr sz="6000"/>
            </a:lvl8pPr>
            <a:lvl9pPr>
              <a:defRPr sz="6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6163BFD5-6038-44C0-9C9E-A89D96CF6608}" type="slidenum">
              <a:rPr lang="en-US" altLang="en-US" smtClean="0"/>
              <a:pPr>
                <a:defRPr/>
              </a:pPr>
              <a:t>‹#›</a:t>
            </a:fld>
            <a:endParaRPr lang="en-US" altLang="en-US"/>
          </a:p>
        </p:txBody>
      </p:sp>
    </p:spTree>
    <p:extLst>
      <p:ext uri="{BB962C8B-B14F-4D97-AF65-F5344CB8AC3E}">
        <p14:creationId xmlns:p14="http://schemas.microsoft.com/office/powerpoint/2010/main" val="93379359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889523" y="2438400"/>
            <a:ext cx="8847534" cy="8534400"/>
          </a:xfrm>
        </p:spPr>
        <p:txBody>
          <a:bodyPr anchor="b"/>
          <a:lstStyle>
            <a:lvl1pPr>
              <a:defRPr sz="96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62173" y="5266275"/>
            <a:ext cx="13887450" cy="25992667"/>
          </a:xfrm>
        </p:spPr>
        <p:txBody>
          <a:bodyPr anchor="t"/>
          <a:lstStyle>
            <a:lvl1pPr marL="0" indent="0">
              <a:buNone/>
              <a:defRPr sz="9600"/>
            </a:lvl1pPr>
            <a:lvl2pPr marL="1371600" indent="0">
              <a:buNone/>
              <a:defRPr sz="8400"/>
            </a:lvl2pPr>
            <a:lvl3pPr marL="2743200" indent="0">
              <a:buNone/>
              <a:defRPr sz="7200"/>
            </a:lvl3pPr>
            <a:lvl4pPr marL="4114800" indent="0">
              <a:buNone/>
              <a:defRPr sz="6000"/>
            </a:lvl4pPr>
            <a:lvl5pPr marL="5486400" indent="0">
              <a:buNone/>
              <a:defRPr sz="6000"/>
            </a:lvl5pPr>
            <a:lvl6pPr marL="6858000" indent="0">
              <a:buNone/>
              <a:defRPr sz="6000"/>
            </a:lvl6pPr>
            <a:lvl7pPr marL="8229600" indent="0">
              <a:buNone/>
              <a:defRPr sz="6000"/>
            </a:lvl7pPr>
            <a:lvl8pPr marL="9601200" indent="0">
              <a:buNone/>
              <a:defRPr sz="6000"/>
            </a:lvl8pPr>
            <a:lvl9pPr marL="10972800" indent="0">
              <a:buNone/>
              <a:defRPr sz="6000"/>
            </a:lvl9pPr>
          </a:lstStyle>
          <a:p>
            <a:r>
              <a:rPr lang="en-US"/>
              <a:t>Click icon to add picture</a:t>
            </a:r>
            <a:endParaRPr lang="en-US" dirty="0"/>
          </a:p>
        </p:txBody>
      </p:sp>
      <p:sp>
        <p:nvSpPr>
          <p:cNvPr id="4" name="Text Placeholder 3"/>
          <p:cNvSpPr>
            <a:spLocks noGrp="1"/>
          </p:cNvSpPr>
          <p:nvPr>
            <p:ph type="body" sz="half" idx="2"/>
          </p:nvPr>
        </p:nvSpPr>
        <p:spPr>
          <a:xfrm>
            <a:off x="1889523" y="10972800"/>
            <a:ext cx="8847534" cy="20328469"/>
          </a:xfrm>
        </p:spPr>
        <p:txBody>
          <a:bodyPr/>
          <a:lstStyle>
            <a:lvl1pPr marL="0" indent="0">
              <a:buNone/>
              <a:defRPr sz="4800"/>
            </a:lvl1pPr>
            <a:lvl2pPr marL="1371600" indent="0">
              <a:buNone/>
              <a:defRPr sz="4200"/>
            </a:lvl2pPr>
            <a:lvl3pPr marL="2743200" indent="0">
              <a:buNone/>
              <a:defRPr sz="3600"/>
            </a:lvl3pPr>
            <a:lvl4pPr marL="4114800" indent="0">
              <a:buNone/>
              <a:defRPr sz="3000"/>
            </a:lvl4pPr>
            <a:lvl5pPr marL="5486400" indent="0">
              <a:buNone/>
              <a:defRPr sz="3000"/>
            </a:lvl5pPr>
            <a:lvl6pPr marL="6858000" indent="0">
              <a:buNone/>
              <a:defRPr sz="3000"/>
            </a:lvl6pPr>
            <a:lvl7pPr marL="8229600" indent="0">
              <a:buNone/>
              <a:defRPr sz="3000"/>
            </a:lvl7pPr>
            <a:lvl8pPr marL="9601200" indent="0">
              <a:buNone/>
              <a:defRPr sz="3000"/>
            </a:lvl8pPr>
            <a:lvl9pPr marL="10972800" indent="0">
              <a:buNone/>
              <a:defRPr sz="3000"/>
            </a:lvl9pPr>
          </a:lstStyle>
          <a:p>
            <a:pPr lvl="0"/>
            <a:r>
              <a:rPr lang="en-US"/>
              <a:t>Edit Master text styles</a:t>
            </a:r>
          </a:p>
        </p:txBody>
      </p:sp>
      <p:sp>
        <p:nvSpPr>
          <p:cNvPr id="5" name="Date Placeholder 4"/>
          <p:cNvSpPr>
            <a:spLocks noGrp="1"/>
          </p:cNvSpPr>
          <p:nvPr>
            <p:ph type="dt" sz="half" idx="10"/>
          </p:nvPr>
        </p:nvSpPr>
        <p:spPr/>
        <p:txBody>
          <a:bodyPr/>
          <a:lstStyle/>
          <a:p>
            <a:fld id="{508E402E-9F23-4B9F-BFE3-03904B025003}" type="datetimeFigureOut">
              <a:rPr lang="en-US" smtClean="0"/>
              <a:t>5/1/20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pPr>
              <a:defRPr/>
            </a:pPr>
            <a:fld id="{F1775E10-6A75-410C-9CFF-D0BF8877DAD6}" type="slidenum">
              <a:rPr lang="en-US" altLang="en-US" smtClean="0"/>
              <a:pPr>
                <a:defRPr/>
              </a:pPr>
              <a:t>‹#›</a:t>
            </a:fld>
            <a:endParaRPr lang="en-US" altLang="en-US"/>
          </a:p>
        </p:txBody>
      </p:sp>
    </p:spTree>
    <p:extLst>
      <p:ext uri="{BB962C8B-B14F-4D97-AF65-F5344CB8AC3E}">
        <p14:creationId xmlns:p14="http://schemas.microsoft.com/office/powerpoint/2010/main" val="2831798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885950" y="1947342"/>
            <a:ext cx="23660100" cy="7069669"/>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885950" y="9736667"/>
            <a:ext cx="23660100" cy="23207136"/>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885950" y="33900542"/>
            <a:ext cx="6172200" cy="1947333"/>
          </a:xfrm>
          <a:prstGeom prst="rect">
            <a:avLst/>
          </a:prstGeom>
        </p:spPr>
        <p:txBody>
          <a:bodyPr vert="horz" lIns="91440" tIns="45720" rIns="91440" bIns="45720" rtlCol="0" anchor="ctr"/>
          <a:lstStyle>
            <a:lvl1pPr algn="l">
              <a:defRPr sz="3600">
                <a:solidFill>
                  <a:schemeClr val="tx1">
                    <a:tint val="75000"/>
                  </a:schemeClr>
                </a:solidFill>
              </a:defRPr>
            </a:lvl1pPr>
          </a:lstStyle>
          <a:p>
            <a:fld id="{508E402E-9F23-4B9F-BFE3-03904B025003}" type="datetimeFigureOut">
              <a:rPr lang="en-US" smtClean="0"/>
              <a:t>5/1/20</a:t>
            </a:fld>
            <a:endParaRPr lang="en-US"/>
          </a:p>
        </p:txBody>
      </p:sp>
      <p:sp>
        <p:nvSpPr>
          <p:cNvPr id="5" name="Footer Placeholder 4"/>
          <p:cNvSpPr>
            <a:spLocks noGrp="1"/>
          </p:cNvSpPr>
          <p:nvPr>
            <p:ph type="ftr" sz="quarter" idx="3"/>
          </p:nvPr>
        </p:nvSpPr>
        <p:spPr>
          <a:xfrm>
            <a:off x="9086850" y="33900542"/>
            <a:ext cx="9258300" cy="1947333"/>
          </a:xfrm>
          <a:prstGeom prst="rect">
            <a:avLst/>
          </a:prstGeom>
        </p:spPr>
        <p:txBody>
          <a:bodyPr vert="horz" lIns="91440" tIns="45720" rIns="91440" bIns="45720" rtlCol="0" anchor="ctr"/>
          <a:lstStyle>
            <a:lvl1pPr algn="ctr">
              <a:defRPr sz="36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19373850" y="33900542"/>
            <a:ext cx="6172200" cy="1947333"/>
          </a:xfrm>
          <a:prstGeom prst="rect">
            <a:avLst/>
          </a:prstGeom>
        </p:spPr>
        <p:txBody>
          <a:bodyPr vert="horz" lIns="91440" tIns="45720" rIns="91440" bIns="45720" rtlCol="0" anchor="ctr"/>
          <a:lstStyle>
            <a:lvl1pPr algn="r">
              <a:defRPr sz="3600">
                <a:solidFill>
                  <a:schemeClr val="tx1">
                    <a:tint val="75000"/>
                  </a:schemeClr>
                </a:solidFill>
              </a:defRPr>
            </a:lvl1pPr>
          </a:lstStyle>
          <a:p>
            <a:pPr>
              <a:defRPr/>
            </a:pPr>
            <a:fld id="{19E70B30-ED7F-4A77-97D7-E191D3C96183}" type="slidenum">
              <a:rPr lang="en-US" altLang="en-US" smtClean="0"/>
              <a:pPr>
                <a:defRPr/>
              </a:pPr>
              <a:t>‹#›</a:t>
            </a:fld>
            <a:endParaRPr lang="en-US" altLang="en-US"/>
          </a:p>
        </p:txBody>
      </p:sp>
    </p:spTree>
    <p:extLst>
      <p:ext uri="{BB962C8B-B14F-4D97-AF65-F5344CB8AC3E}">
        <p14:creationId xmlns:p14="http://schemas.microsoft.com/office/powerpoint/2010/main" val="3696372631"/>
      </p:ext>
    </p:extLst>
  </p:cSld>
  <p:clrMap bg1="lt1" tx1="dk1" bg2="lt2" tx2="dk2" accent1="accent1" accent2="accent2" accent3="accent3" accent4="accent4" accent5="accent5" accent6="accent6" hlink="hlink" folHlink="folHlink"/>
  <p:sldLayoutIdLst>
    <p:sldLayoutId id="2147483685" r:id="rId1"/>
    <p:sldLayoutId id="2147483686" r:id="rId2"/>
    <p:sldLayoutId id="2147483687" r:id="rId3"/>
    <p:sldLayoutId id="2147483688" r:id="rId4"/>
    <p:sldLayoutId id="2147483689" r:id="rId5"/>
    <p:sldLayoutId id="2147483690" r:id="rId6"/>
    <p:sldLayoutId id="2147483691" r:id="rId7"/>
    <p:sldLayoutId id="2147483692" r:id="rId8"/>
    <p:sldLayoutId id="2147483693" r:id="rId9"/>
    <p:sldLayoutId id="2147483694" r:id="rId10"/>
    <p:sldLayoutId id="2147483695" r:id="rId11"/>
  </p:sldLayoutIdLst>
  <p:txStyles>
    <p:titleStyle>
      <a:lvl1pPr algn="l" defTabSz="2743200" rtl="0" eaLnBrk="1" latinLnBrk="0" hangingPunct="1">
        <a:lnSpc>
          <a:spcPct val="90000"/>
        </a:lnSpc>
        <a:spcBef>
          <a:spcPct val="0"/>
        </a:spcBef>
        <a:buNone/>
        <a:defRPr sz="13200" kern="1200">
          <a:solidFill>
            <a:schemeClr val="tx1"/>
          </a:solidFill>
          <a:latin typeface="+mj-lt"/>
          <a:ea typeface="+mj-ea"/>
          <a:cs typeface="+mj-cs"/>
        </a:defRPr>
      </a:lvl1pPr>
    </p:titleStyle>
    <p:bodyStyle>
      <a:lvl1pPr marL="685800" indent="-685800" algn="l" defTabSz="2743200" rtl="0" eaLnBrk="1" latinLnBrk="0" hangingPunct="1">
        <a:lnSpc>
          <a:spcPct val="90000"/>
        </a:lnSpc>
        <a:spcBef>
          <a:spcPts val="3000"/>
        </a:spcBef>
        <a:buFont typeface="Arial" panose="020B0604020202020204" pitchFamily="34" charset="0"/>
        <a:buChar char="•"/>
        <a:defRPr sz="8400" kern="1200">
          <a:solidFill>
            <a:schemeClr val="tx1"/>
          </a:solidFill>
          <a:latin typeface="+mn-lt"/>
          <a:ea typeface="+mn-ea"/>
          <a:cs typeface="+mn-cs"/>
        </a:defRPr>
      </a:lvl1pPr>
      <a:lvl2pPr marL="2057400" indent="-685800" algn="l" defTabSz="2743200" rtl="0" eaLnBrk="1" latinLnBrk="0" hangingPunct="1">
        <a:lnSpc>
          <a:spcPct val="90000"/>
        </a:lnSpc>
        <a:spcBef>
          <a:spcPts val="1500"/>
        </a:spcBef>
        <a:buFont typeface="Arial" panose="020B0604020202020204" pitchFamily="34" charset="0"/>
        <a:buChar char="•"/>
        <a:defRPr sz="7200" kern="1200">
          <a:solidFill>
            <a:schemeClr val="tx1"/>
          </a:solidFill>
          <a:latin typeface="+mn-lt"/>
          <a:ea typeface="+mn-ea"/>
          <a:cs typeface="+mn-cs"/>
        </a:defRPr>
      </a:lvl2pPr>
      <a:lvl3pPr marL="3429000" indent="-685800" algn="l" defTabSz="2743200" rtl="0" eaLnBrk="1" latinLnBrk="0" hangingPunct="1">
        <a:lnSpc>
          <a:spcPct val="90000"/>
        </a:lnSpc>
        <a:spcBef>
          <a:spcPts val="1500"/>
        </a:spcBef>
        <a:buFont typeface="Arial" panose="020B0604020202020204" pitchFamily="34" charset="0"/>
        <a:buChar char="•"/>
        <a:defRPr sz="6000" kern="1200">
          <a:solidFill>
            <a:schemeClr val="tx1"/>
          </a:solidFill>
          <a:latin typeface="+mn-lt"/>
          <a:ea typeface="+mn-ea"/>
          <a:cs typeface="+mn-cs"/>
        </a:defRPr>
      </a:lvl3pPr>
      <a:lvl4pPr marL="4800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4pPr>
      <a:lvl5pPr marL="61722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5pPr>
      <a:lvl6pPr marL="75438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6pPr>
      <a:lvl7pPr marL="89154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7pPr>
      <a:lvl8pPr marL="102870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8pPr>
      <a:lvl9pPr marL="11658600" indent="-685800" algn="l" defTabSz="2743200" rtl="0" eaLnBrk="1" latinLnBrk="0" hangingPunct="1">
        <a:lnSpc>
          <a:spcPct val="90000"/>
        </a:lnSpc>
        <a:spcBef>
          <a:spcPts val="1500"/>
        </a:spcBef>
        <a:buFont typeface="Arial" panose="020B0604020202020204" pitchFamily="34" charset="0"/>
        <a:buChar char="•"/>
        <a:defRPr sz="5400" kern="1200">
          <a:solidFill>
            <a:schemeClr val="tx1"/>
          </a:solidFill>
          <a:latin typeface="+mn-lt"/>
          <a:ea typeface="+mn-ea"/>
          <a:cs typeface="+mn-cs"/>
        </a:defRPr>
      </a:lvl9pPr>
    </p:bodyStyle>
    <p:otherStyle>
      <a:defPPr>
        <a:defRPr lang="en-US"/>
      </a:defPPr>
      <a:lvl1pPr marL="0" algn="l" defTabSz="2743200" rtl="0" eaLnBrk="1" latinLnBrk="0" hangingPunct="1">
        <a:defRPr sz="5400" kern="1200">
          <a:solidFill>
            <a:schemeClr val="tx1"/>
          </a:solidFill>
          <a:latin typeface="+mn-lt"/>
          <a:ea typeface="+mn-ea"/>
          <a:cs typeface="+mn-cs"/>
        </a:defRPr>
      </a:lvl1pPr>
      <a:lvl2pPr marL="1371600" algn="l" defTabSz="2743200" rtl="0" eaLnBrk="1" latinLnBrk="0" hangingPunct="1">
        <a:defRPr sz="5400" kern="1200">
          <a:solidFill>
            <a:schemeClr val="tx1"/>
          </a:solidFill>
          <a:latin typeface="+mn-lt"/>
          <a:ea typeface="+mn-ea"/>
          <a:cs typeface="+mn-cs"/>
        </a:defRPr>
      </a:lvl2pPr>
      <a:lvl3pPr marL="2743200" algn="l" defTabSz="2743200" rtl="0" eaLnBrk="1" latinLnBrk="0" hangingPunct="1">
        <a:defRPr sz="5400" kern="1200">
          <a:solidFill>
            <a:schemeClr val="tx1"/>
          </a:solidFill>
          <a:latin typeface="+mn-lt"/>
          <a:ea typeface="+mn-ea"/>
          <a:cs typeface="+mn-cs"/>
        </a:defRPr>
      </a:lvl3pPr>
      <a:lvl4pPr marL="4114800" algn="l" defTabSz="2743200" rtl="0" eaLnBrk="1" latinLnBrk="0" hangingPunct="1">
        <a:defRPr sz="5400" kern="1200">
          <a:solidFill>
            <a:schemeClr val="tx1"/>
          </a:solidFill>
          <a:latin typeface="+mn-lt"/>
          <a:ea typeface="+mn-ea"/>
          <a:cs typeface="+mn-cs"/>
        </a:defRPr>
      </a:lvl4pPr>
      <a:lvl5pPr marL="5486400" algn="l" defTabSz="2743200" rtl="0" eaLnBrk="1" latinLnBrk="0" hangingPunct="1">
        <a:defRPr sz="5400" kern="1200">
          <a:solidFill>
            <a:schemeClr val="tx1"/>
          </a:solidFill>
          <a:latin typeface="+mn-lt"/>
          <a:ea typeface="+mn-ea"/>
          <a:cs typeface="+mn-cs"/>
        </a:defRPr>
      </a:lvl5pPr>
      <a:lvl6pPr marL="6858000" algn="l" defTabSz="2743200" rtl="0" eaLnBrk="1" latinLnBrk="0" hangingPunct="1">
        <a:defRPr sz="5400" kern="1200">
          <a:solidFill>
            <a:schemeClr val="tx1"/>
          </a:solidFill>
          <a:latin typeface="+mn-lt"/>
          <a:ea typeface="+mn-ea"/>
          <a:cs typeface="+mn-cs"/>
        </a:defRPr>
      </a:lvl6pPr>
      <a:lvl7pPr marL="8229600" algn="l" defTabSz="2743200" rtl="0" eaLnBrk="1" latinLnBrk="0" hangingPunct="1">
        <a:defRPr sz="5400" kern="1200">
          <a:solidFill>
            <a:schemeClr val="tx1"/>
          </a:solidFill>
          <a:latin typeface="+mn-lt"/>
          <a:ea typeface="+mn-ea"/>
          <a:cs typeface="+mn-cs"/>
        </a:defRPr>
      </a:lvl7pPr>
      <a:lvl8pPr marL="9601200" algn="l" defTabSz="2743200" rtl="0" eaLnBrk="1" latinLnBrk="0" hangingPunct="1">
        <a:defRPr sz="5400" kern="1200">
          <a:solidFill>
            <a:schemeClr val="tx1"/>
          </a:solidFill>
          <a:latin typeface="+mn-lt"/>
          <a:ea typeface="+mn-ea"/>
          <a:cs typeface="+mn-cs"/>
        </a:defRPr>
      </a:lvl8pPr>
      <a:lvl9pPr marL="10972800" algn="l" defTabSz="2743200" rtl="0" eaLnBrk="1" latinLnBrk="0" hangingPunct="1">
        <a:defRPr sz="5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jpg"/><Relationship Id="rId13" Type="http://schemas.openxmlformats.org/officeDocument/2006/relationships/image" Target="../media/image11.tiff"/><Relationship Id="rId3" Type="http://schemas.openxmlformats.org/officeDocument/2006/relationships/image" Target="../media/image1.jpeg"/><Relationship Id="rId7" Type="http://schemas.openxmlformats.org/officeDocument/2006/relationships/image" Target="../media/image5.png"/><Relationship Id="rId12" Type="http://schemas.openxmlformats.org/officeDocument/2006/relationships/image" Target="../media/image10.tiff"/><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png"/><Relationship Id="rId11" Type="http://schemas.openxmlformats.org/officeDocument/2006/relationships/image" Target="../media/image9.tiff"/><Relationship Id="rId5" Type="http://schemas.openxmlformats.org/officeDocument/2006/relationships/image" Target="../media/image3.png"/><Relationship Id="rId15" Type="http://schemas.openxmlformats.org/officeDocument/2006/relationships/image" Target="../media/image13.tiff"/><Relationship Id="rId10" Type="http://schemas.openxmlformats.org/officeDocument/2006/relationships/image" Target="../media/image8.png"/><Relationship Id="rId4" Type="http://schemas.openxmlformats.org/officeDocument/2006/relationships/image" Target="../media/image2.png"/><Relationship Id="rId9" Type="http://schemas.openxmlformats.org/officeDocument/2006/relationships/image" Target="../media/image7.tiff"/><Relationship Id="rId14" Type="http://schemas.openxmlformats.org/officeDocument/2006/relationships/image" Target="../media/image12.tiff"/></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4" name="Rectangle 1"/>
          <p:cNvSpPr>
            <a:spLocks noChangeArrowheads="1"/>
          </p:cNvSpPr>
          <p:nvPr/>
        </p:nvSpPr>
        <p:spPr bwMode="auto">
          <a:xfrm>
            <a:off x="1197429" y="943429"/>
            <a:ext cx="25037143" cy="9026576"/>
          </a:xfrm>
          <a:prstGeom prst="rect">
            <a:avLst/>
          </a:prstGeom>
          <a:solidFill>
            <a:srgbClr val="FFFFFF"/>
          </a:solidFill>
          <a:ln w="57240">
            <a:solidFill>
              <a:schemeClr val="accent5">
                <a:lumMod val="75000"/>
              </a:schemeClr>
            </a:solidFill>
            <a:miter lim="800000"/>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77" name="Text Box 4"/>
          <p:cNvSpPr txBox="1">
            <a:spLocks noChangeArrowheads="1"/>
          </p:cNvSpPr>
          <p:nvPr/>
        </p:nvSpPr>
        <p:spPr bwMode="auto">
          <a:xfrm>
            <a:off x="8361218" y="7329714"/>
            <a:ext cx="10860320" cy="245020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3048" b="1" dirty="0">
                <a:solidFill>
                  <a:srgbClr val="333399"/>
                </a:solidFill>
              </a:rPr>
              <a:t>CS 4485 / Spring 2020</a:t>
            </a:r>
          </a:p>
          <a:p>
            <a:pPr eaLnBrk="1" hangingPunct="1">
              <a:spcBef>
                <a:spcPct val="0"/>
              </a:spcBef>
              <a:buClrTx/>
              <a:buFontTx/>
              <a:buNone/>
            </a:pPr>
            <a:r>
              <a:rPr lang="en-US" altLang="en-US" sz="3048" b="1" dirty="0">
                <a:solidFill>
                  <a:srgbClr val="333399"/>
                </a:solidFill>
              </a:rPr>
              <a:t>Department of Computer Science</a:t>
            </a:r>
          </a:p>
          <a:p>
            <a:pPr eaLnBrk="1" hangingPunct="1">
              <a:spcBef>
                <a:spcPct val="0"/>
              </a:spcBef>
              <a:buClrTx/>
              <a:buFontTx/>
              <a:buNone/>
            </a:pPr>
            <a:r>
              <a:rPr lang="en-US" altLang="en-US" sz="3048" b="1" dirty="0">
                <a:solidFill>
                  <a:srgbClr val="333399"/>
                </a:solidFill>
              </a:rPr>
              <a:t>Erik Jonsson School of Engineering &amp; Computer Science</a:t>
            </a:r>
          </a:p>
          <a:p>
            <a:pPr eaLnBrk="1" hangingPunct="1">
              <a:spcBef>
                <a:spcPct val="0"/>
              </a:spcBef>
              <a:buClrTx/>
              <a:buFontTx/>
              <a:buNone/>
            </a:pPr>
            <a:r>
              <a:rPr lang="en-US" altLang="en-US" sz="3048" b="1" dirty="0">
                <a:solidFill>
                  <a:srgbClr val="333399"/>
                </a:solidFill>
              </a:rPr>
              <a:t>The University of Texas at Dallas</a:t>
            </a:r>
          </a:p>
          <a:p>
            <a:pPr eaLnBrk="1" hangingPunct="1">
              <a:spcBef>
                <a:spcPct val="0"/>
              </a:spcBef>
              <a:buClrTx/>
              <a:buFontTx/>
              <a:buNone/>
            </a:pPr>
            <a:r>
              <a:rPr lang="en-US" altLang="en-US" sz="3048" b="1" dirty="0">
                <a:solidFill>
                  <a:srgbClr val="333399"/>
                </a:solidFill>
              </a:rPr>
              <a:t>Richardson, TX 75080, USA</a:t>
            </a:r>
          </a:p>
        </p:txBody>
      </p:sp>
      <p:sp>
        <p:nvSpPr>
          <p:cNvPr id="3078" name="Text Box 6"/>
          <p:cNvSpPr txBox="1">
            <a:spLocks noChangeArrowheads="1"/>
          </p:cNvSpPr>
          <p:nvPr/>
        </p:nvSpPr>
        <p:spPr bwMode="auto">
          <a:xfrm>
            <a:off x="2613578" y="5242547"/>
            <a:ext cx="21988135" cy="1767009"/>
          </a:xfrm>
          <a:prstGeom prst="rect">
            <a:avLst/>
          </a:prstGeom>
          <a:solidFill>
            <a:srgbClr val="FFFFFF"/>
          </a:solidFill>
          <a:ln w="25560">
            <a:solidFill>
              <a:schemeClr val="accent5">
                <a:lumMod val="75000"/>
              </a:schemeClr>
            </a:solidFill>
            <a:miter lim="800000"/>
            <a:headEnd/>
            <a:tailEnd/>
          </a:ln>
        </p:spPr>
        <p:txBody>
          <a:bodyPr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 pos="10134600" algn="l"/>
                <a:tab pos="10858500" algn="l"/>
                <a:tab pos="11582400" algn="l"/>
                <a:tab pos="12306300" algn="l"/>
                <a:tab pos="13030200" algn="l"/>
                <a:tab pos="13754100" algn="l"/>
                <a:tab pos="14478000" algn="l"/>
                <a:tab pos="15201900" algn="l"/>
                <a:tab pos="15925800" algn="l"/>
                <a:tab pos="16649700" algn="l"/>
                <a:tab pos="17373600" algn="l"/>
                <a:tab pos="18097500" algn="l"/>
              </a:tabLst>
              <a:defRPr sz="15700">
                <a:solidFill>
                  <a:srgbClr val="000000"/>
                </a:solidFill>
                <a:latin typeface="Arial" panose="020B0604020202020204" pitchFamily="34" charset="0"/>
                <a:ea typeface="SimSun" panose="02010600030101010101" pitchFamily="2" charset="-122"/>
              </a:defRPr>
            </a:lvl9pPr>
          </a:lstStyle>
          <a:p>
            <a:pPr algn="ctr">
              <a:spcBef>
                <a:spcPct val="0"/>
              </a:spcBef>
              <a:buClrTx/>
            </a:pPr>
            <a:r>
              <a:rPr lang="en-US" sz="3600" dirty="0"/>
              <a:t>Jace Baker: michael.baker2@utdallas.edu, Gabriel </a:t>
            </a:r>
            <a:r>
              <a:rPr lang="en-US" sz="3600" dirty="0" err="1"/>
              <a:t>Balanov</a:t>
            </a:r>
            <a:r>
              <a:rPr lang="en-US" sz="3600" dirty="0"/>
              <a:t>: </a:t>
            </a:r>
            <a:r>
              <a:rPr lang="en-US" sz="3600" dirty="0" err="1"/>
              <a:t>gabriel.balanov@utdallas.edu</a:t>
            </a:r>
            <a:r>
              <a:rPr lang="en-US" sz="3600" dirty="0"/>
              <a:t>, </a:t>
            </a:r>
          </a:p>
          <a:p>
            <a:pPr algn="ctr">
              <a:spcBef>
                <a:spcPct val="0"/>
              </a:spcBef>
              <a:buClrTx/>
            </a:pPr>
            <a:r>
              <a:rPr lang="en-US" sz="3600" dirty="0"/>
              <a:t>Danielle Faris: </a:t>
            </a:r>
            <a:r>
              <a:rPr lang="en-US" sz="3600" dirty="0" err="1"/>
              <a:t>danielle.faris@utdallas.edu</a:t>
            </a:r>
            <a:r>
              <a:rPr lang="en-US" sz="3600" dirty="0"/>
              <a:t>, Lirit Fuksman: </a:t>
            </a:r>
            <a:r>
              <a:rPr lang="en-US" sz="3600" dirty="0" err="1"/>
              <a:t>lirit.fuksman@utdallas.edu</a:t>
            </a:r>
            <a:r>
              <a:rPr lang="en-US" sz="3600" dirty="0"/>
              <a:t>, </a:t>
            </a:r>
          </a:p>
          <a:p>
            <a:pPr algn="ctr">
              <a:spcBef>
                <a:spcPct val="0"/>
              </a:spcBef>
              <a:buClrTx/>
            </a:pPr>
            <a:r>
              <a:rPr lang="en-US" sz="3600" dirty="0"/>
              <a:t>Evelyn Wong: </a:t>
            </a:r>
            <a:r>
              <a:rPr lang="en-US" sz="3600" dirty="0" err="1"/>
              <a:t>evelyn.wong@utdallas.edu</a:t>
            </a:r>
            <a:endParaRPr lang="en-US" altLang="en-US" sz="900" dirty="0"/>
          </a:p>
        </p:txBody>
      </p:sp>
      <p:sp>
        <p:nvSpPr>
          <p:cNvPr id="3079" name="Rectangle 7"/>
          <p:cNvSpPr>
            <a:spLocks noChangeArrowheads="1"/>
          </p:cNvSpPr>
          <p:nvPr/>
        </p:nvSpPr>
        <p:spPr bwMode="auto">
          <a:xfrm>
            <a:off x="1233967" y="10409717"/>
            <a:ext cx="12700000" cy="6910665"/>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2100" dirty="0">
              <a:solidFill>
                <a:schemeClr val="bg1"/>
              </a:solidFill>
            </a:endParaRPr>
          </a:p>
        </p:txBody>
      </p:sp>
      <p:sp>
        <p:nvSpPr>
          <p:cNvPr id="3080" name="Text Box 8"/>
          <p:cNvSpPr txBox="1">
            <a:spLocks noChangeArrowheads="1"/>
          </p:cNvSpPr>
          <p:nvPr/>
        </p:nvSpPr>
        <p:spPr bwMode="auto">
          <a:xfrm>
            <a:off x="1490445" y="10516900"/>
            <a:ext cx="12700000" cy="8590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cs typeface="Arial" panose="020B0604020202020204" pitchFamily="34" charset="0"/>
              </a:rPr>
              <a:t>Abstract</a:t>
            </a:r>
          </a:p>
        </p:txBody>
      </p:sp>
      <p:sp>
        <p:nvSpPr>
          <p:cNvPr id="3081" name="Rectangle 9"/>
          <p:cNvSpPr>
            <a:spLocks noChangeArrowheads="1"/>
          </p:cNvSpPr>
          <p:nvPr/>
        </p:nvSpPr>
        <p:spPr bwMode="auto">
          <a:xfrm>
            <a:off x="14188471" y="10409717"/>
            <a:ext cx="12046101" cy="15619236"/>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2" name="Text Box 10"/>
          <p:cNvSpPr txBox="1">
            <a:spLocks noChangeArrowheads="1"/>
          </p:cNvSpPr>
          <p:nvPr/>
        </p:nvSpPr>
        <p:spPr bwMode="auto">
          <a:xfrm>
            <a:off x="14383758" y="10477754"/>
            <a:ext cx="247982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a:t>Results</a:t>
            </a:r>
          </a:p>
        </p:txBody>
      </p:sp>
      <p:sp>
        <p:nvSpPr>
          <p:cNvPr id="3083" name="Rectangle 11"/>
          <p:cNvSpPr>
            <a:spLocks noChangeArrowheads="1"/>
          </p:cNvSpPr>
          <p:nvPr/>
        </p:nvSpPr>
        <p:spPr bwMode="auto">
          <a:xfrm>
            <a:off x="1197429" y="17562286"/>
            <a:ext cx="12700000" cy="846666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4" name="Rectangle 12"/>
          <p:cNvSpPr>
            <a:spLocks noChangeArrowheads="1"/>
          </p:cNvSpPr>
          <p:nvPr/>
        </p:nvSpPr>
        <p:spPr bwMode="auto">
          <a:xfrm>
            <a:off x="14225008" y="26306136"/>
            <a:ext cx="12046102" cy="8154207"/>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5" name="Text Box 13"/>
          <p:cNvSpPr txBox="1">
            <a:spLocks noChangeArrowheads="1"/>
          </p:cNvSpPr>
          <p:nvPr/>
        </p:nvSpPr>
        <p:spPr bwMode="auto">
          <a:xfrm>
            <a:off x="14387538" y="26443468"/>
            <a:ext cx="3077740"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a:t>Summary</a:t>
            </a:r>
          </a:p>
        </p:txBody>
      </p:sp>
      <p:sp>
        <p:nvSpPr>
          <p:cNvPr id="3087" name="Rectangle 15"/>
          <p:cNvSpPr>
            <a:spLocks noChangeArrowheads="1"/>
          </p:cNvSpPr>
          <p:nvPr/>
        </p:nvSpPr>
        <p:spPr bwMode="auto">
          <a:xfrm>
            <a:off x="1197429" y="26270858"/>
            <a:ext cx="12700000" cy="3852598"/>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sp>
        <p:nvSpPr>
          <p:cNvPr id="3088" name="Text Box 16"/>
          <p:cNvSpPr txBox="1">
            <a:spLocks noChangeArrowheads="1"/>
          </p:cNvSpPr>
          <p:nvPr/>
        </p:nvSpPr>
        <p:spPr bwMode="auto">
          <a:xfrm>
            <a:off x="1496297" y="26472518"/>
            <a:ext cx="223456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Impact</a:t>
            </a:r>
          </a:p>
        </p:txBody>
      </p:sp>
      <p:sp>
        <p:nvSpPr>
          <p:cNvPr id="3089" name="Text Box 17"/>
          <p:cNvSpPr txBox="1">
            <a:spLocks noChangeArrowheads="1"/>
          </p:cNvSpPr>
          <p:nvPr/>
        </p:nvSpPr>
        <p:spPr bwMode="auto">
          <a:xfrm>
            <a:off x="1468484" y="17856927"/>
            <a:ext cx="3916111"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Architecture</a:t>
            </a:r>
          </a:p>
        </p:txBody>
      </p:sp>
      <p:sp>
        <p:nvSpPr>
          <p:cNvPr id="3090" name="Text Box 19"/>
          <p:cNvSpPr txBox="1">
            <a:spLocks noChangeArrowheads="1"/>
          </p:cNvSpPr>
          <p:nvPr/>
        </p:nvSpPr>
        <p:spPr bwMode="auto">
          <a:xfrm>
            <a:off x="14463134" y="21350868"/>
            <a:ext cx="11263690" cy="423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11191">
              <a:solidFill>
                <a:schemeClr val="bg1"/>
              </a:solidFill>
            </a:endParaRPr>
          </a:p>
        </p:txBody>
      </p:sp>
      <p:pic>
        <p:nvPicPr>
          <p:cNvPr id="3093" name="Picture 1"/>
          <p:cNvPicPr>
            <a:picLocks noChangeAspect="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2341436" y="7776483"/>
            <a:ext cx="4673969" cy="172765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 name="TextBox 1"/>
          <p:cNvSpPr txBox="1"/>
          <p:nvPr/>
        </p:nvSpPr>
        <p:spPr>
          <a:xfrm>
            <a:off x="980723" y="1082748"/>
            <a:ext cx="25253847" cy="3754874"/>
          </a:xfrm>
          <a:prstGeom prst="rect">
            <a:avLst/>
          </a:prstGeom>
          <a:noFill/>
        </p:spPr>
        <p:txBody>
          <a:bodyPr wrap="square" rtlCol="0">
            <a:spAutoFit/>
          </a:bodyPr>
          <a:lstStyle/>
          <a:p>
            <a:pPr algn="ctr"/>
            <a:r>
              <a:rPr lang="en-US" sz="11900" spc="286" dirty="0">
                <a:ln>
                  <a:solidFill>
                    <a:schemeClr val="tx1"/>
                  </a:solidFill>
                </a:ln>
                <a:solidFill>
                  <a:srgbClr val="C00000"/>
                </a:solidFill>
                <a:latin typeface="Franklin Gothic Heavy" panose="020B0903020102020204" pitchFamily="34" charset="0"/>
              </a:rPr>
              <a:t>Personalized app utilizing ECG sensor to monitor arrythmia</a:t>
            </a:r>
          </a:p>
        </p:txBody>
      </p:sp>
      <p:sp>
        <p:nvSpPr>
          <p:cNvPr id="21" name="Rectangle 15"/>
          <p:cNvSpPr>
            <a:spLocks noChangeArrowheads="1"/>
          </p:cNvSpPr>
          <p:nvPr/>
        </p:nvSpPr>
        <p:spPr bwMode="auto">
          <a:xfrm>
            <a:off x="1197429" y="30353351"/>
            <a:ext cx="12700000" cy="4007966"/>
          </a:xfrm>
          <a:prstGeom prst="rect">
            <a:avLst/>
          </a:prstGeom>
          <a:solidFill>
            <a:srgbClr val="FFFFFF"/>
          </a:solidFill>
          <a:ln w="57240">
            <a:solidFill>
              <a:schemeClr val="accent5">
                <a:lumMod val="75000"/>
              </a:schemeClr>
            </a:solidFill>
            <a:round/>
            <a:headEnd/>
            <a:tailEnd/>
          </a:ln>
        </p:spPr>
        <p:txBody>
          <a:bodyPr wrap="none" lIns="101600" tIns="50800" rIns="101600" bIns="50800" anchor="ctr"/>
          <a:lstStyle>
            <a:lvl1pPr>
              <a:spcBef>
                <a:spcPts val="6263"/>
              </a:spcBef>
              <a:buClr>
                <a:srgbClr val="000000"/>
              </a:buClr>
              <a:buSzPct val="100000"/>
              <a:buFont typeface="Times New Roman" panose="02020603050405020304" pitchFamily="18" charset="0"/>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pPr>
            <a:endParaRPr lang="en-US" altLang="en-US" sz="3200" dirty="0">
              <a:solidFill>
                <a:schemeClr val="bg1"/>
              </a:solidFill>
              <a:latin typeface="Calibri" panose="020F0502020204030204" pitchFamily="34" charset="0"/>
              <a:cs typeface="Calibri" panose="020F0502020204030204" pitchFamily="34" charset="0"/>
            </a:endParaRPr>
          </a:p>
        </p:txBody>
      </p:sp>
      <p:sp>
        <p:nvSpPr>
          <p:cNvPr id="22" name="Text Box 16"/>
          <p:cNvSpPr txBox="1">
            <a:spLocks noChangeArrowheads="1"/>
          </p:cNvSpPr>
          <p:nvPr/>
        </p:nvSpPr>
        <p:spPr bwMode="auto">
          <a:xfrm>
            <a:off x="1495391" y="30526163"/>
            <a:ext cx="4058778" cy="8621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non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eaLnBrk="1" hangingPunct="1">
              <a:spcBef>
                <a:spcPct val="0"/>
              </a:spcBef>
              <a:buClrTx/>
              <a:buFontTx/>
              <a:buNone/>
            </a:pPr>
            <a:r>
              <a:rPr lang="en-US" altLang="en-US" sz="4920" b="1" dirty="0"/>
              <a:t>Performance</a:t>
            </a:r>
          </a:p>
        </p:txBody>
      </p:sp>
      <p:sp>
        <p:nvSpPr>
          <p:cNvPr id="24" name="Text Box 8">
            <a:extLst>
              <a:ext uri="{FF2B5EF4-FFF2-40B4-BE49-F238E27FC236}">
                <a16:creationId xmlns:a16="http://schemas.microsoft.com/office/drawing/2014/main" id="{870234D8-8141-4E32-B57E-E0DF0A7BA022}"/>
              </a:ext>
            </a:extLst>
          </p:cNvPr>
          <p:cNvSpPr txBox="1">
            <a:spLocks noChangeArrowheads="1"/>
          </p:cNvSpPr>
          <p:nvPr/>
        </p:nvSpPr>
        <p:spPr bwMode="auto">
          <a:xfrm>
            <a:off x="1567222" y="11232867"/>
            <a:ext cx="12277302" cy="60143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round/>
                <a:headEnd/>
                <a:tailEnd/>
              </a14:hiddenLine>
            </a:ext>
          </a:extLst>
        </p:spPr>
        <p:txBody>
          <a:bodyPr wrap="square" lIns="100000" tIns="52000" rIns="100000" bIns="52000">
            <a:spAutoFit/>
          </a:bodyPr>
          <a:lstStyle>
            <a:lvl1pPr>
              <a:spcBef>
                <a:spcPts val="6263"/>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5100">
                <a:solidFill>
                  <a:srgbClr val="000000"/>
                </a:solidFill>
                <a:latin typeface="Arial" panose="020B0604020202020204" pitchFamily="34" charset="0"/>
                <a:ea typeface="SimSun" panose="02010600030101010101" pitchFamily="2" charset="-122"/>
              </a:defRPr>
            </a:lvl1pPr>
            <a:lvl2pPr marL="742950" indent="-285750">
              <a:spcBef>
                <a:spcPts val="5500"/>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22000">
                <a:solidFill>
                  <a:srgbClr val="000000"/>
                </a:solidFill>
                <a:latin typeface="Arial" panose="020B0604020202020204" pitchFamily="34" charset="0"/>
                <a:ea typeface="SimSun" panose="02010600030101010101" pitchFamily="2" charset="-122"/>
              </a:defRPr>
            </a:lvl2pPr>
            <a:lvl3pPr marL="1143000" indent="-228600">
              <a:spcBef>
                <a:spcPts val="4688"/>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8800">
                <a:solidFill>
                  <a:srgbClr val="000000"/>
                </a:solidFill>
                <a:latin typeface="Arial" panose="020B0604020202020204" pitchFamily="34" charset="0"/>
                <a:ea typeface="SimSun" panose="02010600030101010101" pitchFamily="2" charset="-122"/>
              </a:defRPr>
            </a:lvl3pPr>
            <a:lvl4pPr marL="16002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4pPr>
            <a:lvl5pPr marL="2057400" indent="-228600">
              <a:spcBef>
                <a:spcPts val="3925"/>
              </a:spcBef>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5pPr>
            <a:lvl6pPr marL="25146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6pPr>
            <a:lvl7pPr marL="29718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7pPr>
            <a:lvl8pPr marL="34290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8pPr>
            <a:lvl9pPr marL="3886200" indent="-228600" defTabSz="639763" eaLnBrk="0" fontAlgn="base" hangingPunct="0">
              <a:spcBef>
                <a:spcPts val="3925"/>
              </a:spcBef>
              <a:spcAft>
                <a:spcPct val="0"/>
              </a:spcAft>
              <a:buClr>
                <a:srgbClr val="000000"/>
              </a:buClr>
              <a:buSzPct val="100000"/>
              <a:buFont typeface="Times New Roman" panose="02020603050405020304" pitchFamily="18" charset="0"/>
              <a:tabLst>
                <a:tab pos="0" algn="l"/>
                <a:tab pos="914400" algn="l"/>
                <a:tab pos="1828800" algn="l"/>
                <a:tab pos="2743200" algn="l"/>
                <a:tab pos="3657600" algn="l"/>
                <a:tab pos="4572000" algn="l"/>
                <a:tab pos="5486400" algn="l"/>
                <a:tab pos="6400800" algn="l"/>
                <a:tab pos="7315200" algn="l"/>
                <a:tab pos="8229600" algn="l"/>
                <a:tab pos="9144000" algn="l"/>
                <a:tab pos="10058400" algn="l"/>
              </a:tabLst>
              <a:defRPr sz="15700">
                <a:solidFill>
                  <a:srgbClr val="000000"/>
                </a:solidFill>
                <a:latin typeface="Arial" panose="020B0604020202020204" pitchFamily="34" charset="0"/>
                <a:ea typeface="SimSun" panose="02010600030101010101" pitchFamily="2" charset="-122"/>
              </a:defRPr>
            </a:lvl9pPr>
          </a:lstStyle>
          <a:p>
            <a:pPr>
              <a:spcBef>
                <a:spcPct val="0"/>
              </a:spcBef>
              <a:buClrTx/>
            </a:pPr>
            <a:r>
              <a:rPr lang="en-US" sz="3200" dirty="0">
                <a:latin typeface="Calibri" panose="020F0502020204030204" pitchFamily="34" charset="0"/>
                <a:cs typeface="Calibri" panose="020F0502020204030204" pitchFamily="34" charset="0"/>
              </a:rPr>
              <a:t>Arrhythmia is a common heart problem that describes an episodic irregular heartbeat. Our project was created to provide an interface that enables to use lightweight ECG device that can continuously monitor the heart activity. The signals from the ECG are processed through a machine learning model that uses a patented algorithm to classify the signal as normal or abnormal. A cross-platform app was developed in React Native to send notifications to the patient in case of abnormal heartbeat. Additionally, the ECG signals of each patient were annotated and stored in SQL server databases. A web application was written in Python to allow for admin, patient and doctor access as well as visualization tool was written in Python to display the annotated signal.</a:t>
            </a:r>
            <a:endParaRPr lang="en-US" altLang="en-US" sz="3200" b="1" dirty="0">
              <a:latin typeface="Calibri" panose="020F0502020204030204" pitchFamily="34" charset="0"/>
              <a:cs typeface="Calibri" panose="020F0502020204030204" pitchFamily="34" charset="0"/>
            </a:endParaRPr>
          </a:p>
          <a:p>
            <a:pPr eaLnBrk="1" hangingPunct="1">
              <a:spcBef>
                <a:spcPct val="0"/>
              </a:spcBef>
              <a:buClrTx/>
              <a:buFontTx/>
              <a:buNone/>
            </a:pPr>
            <a:r>
              <a:rPr lang="en-US" altLang="en-US" sz="3200" b="1" dirty="0">
                <a:latin typeface="Calibri" panose="020F0502020204030204" pitchFamily="34" charset="0"/>
                <a:cs typeface="Calibri" panose="020F0502020204030204" pitchFamily="34" charset="0"/>
              </a:rPr>
              <a:t>Keywords: </a:t>
            </a:r>
            <a:r>
              <a:rPr lang="en-US" altLang="en-US" sz="3200" dirty="0">
                <a:latin typeface="Calibri" panose="020F0502020204030204" pitchFamily="34" charset="0"/>
                <a:cs typeface="Calibri" panose="020F0502020204030204" pitchFamily="34" charset="0"/>
              </a:rPr>
              <a:t>Mobile App, ECG signal, Web development</a:t>
            </a:r>
          </a:p>
        </p:txBody>
      </p:sp>
      <p:pic>
        <p:nvPicPr>
          <p:cNvPr id="4" name="Picture 3" descr="A screen shot of a computer&#10;&#10;Description automatically generated">
            <a:extLst>
              <a:ext uri="{FF2B5EF4-FFF2-40B4-BE49-F238E27FC236}">
                <a16:creationId xmlns:a16="http://schemas.microsoft.com/office/drawing/2014/main" id="{C533210F-FD0E-B048-8588-3EAE38667CA5}"/>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4972602" y="15679194"/>
            <a:ext cx="6463075" cy="5007428"/>
          </a:xfrm>
          <a:prstGeom prst="rect">
            <a:avLst/>
          </a:prstGeom>
        </p:spPr>
      </p:pic>
      <p:sp>
        <p:nvSpPr>
          <p:cNvPr id="27" name="TextBox 26">
            <a:extLst>
              <a:ext uri="{FF2B5EF4-FFF2-40B4-BE49-F238E27FC236}">
                <a16:creationId xmlns:a16="http://schemas.microsoft.com/office/drawing/2014/main" id="{A90580D1-29D6-8F4E-AD7B-C9309A32CD50}"/>
              </a:ext>
            </a:extLst>
          </p:cNvPr>
          <p:cNvSpPr txBox="1"/>
          <p:nvPr/>
        </p:nvSpPr>
        <p:spPr>
          <a:xfrm>
            <a:off x="14950639" y="20594381"/>
            <a:ext cx="6506999" cy="461665"/>
          </a:xfrm>
          <a:prstGeom prst="rect">
            <a:avLst/>
          </a:prstGeom>
          <a:noFill/>
        </p:spPr>
        <p:txBody>
          <a:bodyPr wrap="square" rtlCol="0">
            <a:spAutoFit/>
          </a:bodyPr>
          <a:lstStyle/>
          <a:p>
            <a:pPr algn="ctr"/>
            <a:r>
              <a:rPr lang="en-US" sz="2400" b="1" dirty="0"/>
              <a:t>Visualized ECG signal on the website</a:t>
            </a:r>
          </a:p>
        </p:txBody>
      </p:sp>
      <p:pic>
        <p:nvPicPr>
          <p:cNvPr id="8" name="Picture 7" descr="A screenshot of a cell phone&#10;&#10;Description automatically generated">
            <a:extLst>
              <a:ext uri="{FF2B5EF4-FFF2-40B4-BE49-F238E27FC236}">
                <a16:creationId xmlns:a16="http://schemas.microsoft.com/office/drawing/2014/main" id="{28208C8F-C361-2745-AAB8-A4072F3D3024}"/>
              </a:ext>
            </a:extLst>
          </p:cNvPr>
          <p:cNvPicPr>
            <a:picLocks noChangeAspect="1"/>
          </p:cNvPicPr>
          <p:nvPr/>
        </p:nvPicPr>
        <p:blipFill rotWithShape="1">
          <a:blip r:embed="rId5">
            <a:extLst>
              <a:ext uri="{28A0092B-C50C-407E-A947-70E740481C1C}">
                <a14:useLocalDpi xmlns:a14="http://schemas.microsoft.com/office/drawing/2010/main" val="0"/>
              </a:ext>
            </a:extLst>
          </a:blip>
          <a:srcRect l="35250" r="34924"/>
          <a:stretch/>
        </p:blipFill>
        <p:spPr>
          <a:xfrm>
            <a:off x="22511977" y="11352651"/>
            <a:ext cx="3352801" cy="5029200"/>
          </a:xfrm>
          <a:prstGeom prst="rect">
            <a:avLst/>
          </a:prstGeom>
        </p:spPr>
      </p:pic>
      <p:pic>
        <p:nvPicPr>
          <p:cNvPr id="10" name="Picture 9" descr="A screenshot of a cell phone&#10;&#10;Description automatically generated">
            <a:extLst>
              <a:ext uri="{FF2B5EF4-FFF2-40B4-BE49-F238E27FC236}">
                <a16:creationId xmlns:a16="http://schemas.microsoft.com/office/drawing/2014/main" id="{0217F74D-F1B7-9341-9E22-333B8895F5FD}"/>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4972602" y="11347207"/>
            <a:ext cx="7026025" cy="3273274"/>
          </a:xfrm>
          <a:prstGeom prst="rect">
            <a:avLst/>
          </a:prstGeom>
        </p:spPr>
      </p:pic>
      <p:sp>
        <p:nvSpPr>
          <p:cNvPr id="34" name="TextBox 33">
            <a:extLst>
              <a:ext uri="{FF2B5EF4-FFF2-40B4-BE49-F238E27FC236}">
                <a16:creationId xmlns:a16="http://schemas.microsoft.com/office/drawing/2014/main" id="{E6D97FCD-347E-B749-BF25-9B61388361E0}"/>
              </a:ext>
            </a:extLst>
          </p:cNvPr>
          <p:cNvSpPr txBox="1"/>
          <p:nvPr/>
        </p:nvSpPr>
        <p:spPr>
          <a:xfrm>
            <a:off x="15232113" y="14566368"/>
            <a:ext cx="6506999" cy="461665"/>
          </a:xfrm>
          <a:prstGeom prst="rect">
            <a:avLst/>
          </a:prstGeom>
          <a:noFill/>
        </p:spPr>
        <p:txBody>
          <a:bodyPr wrap="square" rtlCol="0">
            <a:spAutoFit/>
          </a:bodyPr>
          <a:lstStyle/>
          <a:p>
            <a:pPr algn="ctr"/>
            <a:r>
              <a:rPr lang="en-US" sz="2400" b="1" dirty="0"/>
              <a:t>Front page of the website</a:t>
            </a:r>
          </a:p>
        </p:txBody>
      </p:sp>
      <p:sp>
        <p:nvSpPr>
          <p:cNvPr id="35" name="TextBox 34">
            <a:extLst>
              <a:ext uri="{FF2B5EF4-FFF2-40B4-BE49-F238E27FC236}">
                <a16:creationId xmlns:a16="http://schemas.microsoft.com/office/drawing/2014/main" id="{134F0B38-D759-C145-83C9-D30E267F931C}"/>
              </a:ext>
            </a:extLst>
          </p:cNvPr>
          <p:cNvSpPr txBox="1"/>
          <p:nvPr/>
        </p:nvSpPr>
        <p:spPr>
          <a:xfrm>
            <a:off x="21019595" y="16384468"/>
            <a:ext cx="6506999" cy="461665"/>
          </a:xfrm>
          <a:prstGeom prst="rect">
            <a:avLst/>
          </a:prstGeom>
          <a:noFill/>
        </p:spPr>
        <p:txBody>
          <a:bodyPr wrap="square" rtlCol="0">
            <a:spAutoFit/>
          </a:bodyPr>
          <a:lstStyle/>
          <a:p>
            <a:pPr algn="ctr"/>
            <a:r>
              <a:rPr lang="en-US" sz="2400" b="1" dirty="0"/>
              <a:t>Website authentication screen</a:t>
            </a:r>
          </a:p>
        </p:txBody>
      </p:sp>
      <p:pic>
        <p:nvPicPr>
          <p:cNvPr id="12" name="Picture 11" descr="A screenshot of a cell phone&#10;&#10;Description automatically generated">
            <a:extLst>
              <a:ext uri="{FF2B5EF4-FFF2-40B4-BE49-F238E27FC236}">
                <a16:creationId xmlns:a16="http://schemas.microsoft.com/office/drawing/2014/main" id="{F3159331-4C19-0845-ABEE-0A901F7BB2F3}"/>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4972602" y="21592351"/>
            <a:ext cx="7026025" cy="3195356"/>
          </a:xfrm>
          <a:prstGeom prst="rect">
            <a:avLst/>
          </a:prstGeom>
        </p:spPr>
      </p:pic>
      <p:sp>
        <p:nvSpPr>
          <p:cNvPr id="38" name="TextBox 37">
            <a:extLst>
              <a:ext uri="{FF2B5EF4-FFF2-40B4-BE49-F238E27FC236}">
                <a16:creationId xmlns:a16="http://schemas.microsoft.com/office/drawing/2014/main" id="{12779066-202E-C84E-BEC8-3A03F96446B2}"/>
              </a:ext>
            </a:extLst>
          </p:cNvPr>
          <p:cNvSpPr txBox="1"/>
          <p:nvPr/>
        </p:nvSpPr>
        <p:spPr>
          <a:xfrm>
            <a:off x="15232113" y="24765754"/>
            <a:ext cx="6506999" cy="461665"/>
          </a:xfrm>
          <a:prstGeom prst="rect">
            <a:avLst/>
          </a:prstGeom>
          <a:noFill/>
        </p:spPr>
        <p:txBody>
          <a:bodyPr wrap="square" rtlCol="0">
            <a:spAutoFit/>
          </a:bodyPr>
          <a:lstStyle/>
          <a:p>
            <a:pPr algn="ctr"/>
            <a:r>
              <a:rPr lang="en-US" sz="2400" b="1" dirty="0"/>
              <a:t>Admin dashboard on the website</a:t>
            </a:r>
          </a:p>
        </p:txBody>
      </p:sp>
      <p:pic>
        <p:nvPicPr>
          <p:cNvPr id="14" name="Picture 13" descr="A screenshot of a cell phone&#10;&#10;Description automatically generated">
            <a:extLst>
              <a:ext uri="{FF2B5EF4-FFF2-40B4-BE49-F238E27FC236}">
                <a16:creationId xmlns:a16="http://schemas.microsoft.com/office/drawing/2014/main" id="{881F09A5-349A-1342-B19C-626BC9721B0E}"/>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22816517" y="19805433"/>
            <a:ext cx="2743720" cy="4960321"/>
          </a:xfrm>
          <a:prstGeom prst="rect">
            <a:avLst/>
          </a:prstGeom>
        </p:spPr>
      </p:pic>
      <p:sp>
        <p:nvSpPr>
          <p:cNvPr id="41" name="TextBox 40">
            <a:extLst>
              <a:ext uri="{FF2B5EF4-FFF2-40B4-BE49-F238E27FC236}">
                <a16:creationId xmlns:a16="http://schemas.microsoft.com/office/drawing/2014/main" id="{6728BA07-AA36-FB43-9548-EC5ADFBE84FD}"/>
              </a:ext>
            </a:extLst>
          </p:cNvPr>
          <p:cNvSpPr txBox="1"/>
          <p:nvPr/>
        </p:nvSpPr>
        <p:spPr>
          <a:xfrm>
            <a:off x="22874497" y="24787707"/>
            <a:ext cx="2743720" cy="461665"/>
          </a:xfrm>
          <a:prstGeom prst="rect">
            <a:avLst/>
          </a:prstGeom>
          <a:noFill/>
        </p:spPr>
        <p:txBody>
          <a:bodyPr wrap="square" rtlCol="0">
            <a:spAutoFit/>
          </a:bodyPr>
          <a:lstStyle/>
          <a:p>
            <a:pPr algn="ctr"/>
            <a:r>
              <a:rPr lang="en-US" sz="2400" b="1" dirty="0"/>
              <a:t>App home screen</a:t>
            </a:r>
          </a:p>
        </p:txBody>
      </p:sp>
      <p:sp>
        <p:nvSpPr>
          <p:cNvPr id="15" name="Rectangle 14">
            <a:extLst>
              <a:ext uri="{FF2B5EF4-FFF2-40B4-BE49-F238E27FC236}">
                <a16:creationId xmlns:a16="http://schemas.microsoft.com/office/drawing/2014/main" id="{68413E1C-2410-0146-8737-4EAC755829D2}"/>
              </a:ext>
            </a:extLst>
          </p:cNvPr>
          <p:cNvSpPr/>
          <p:nvPr/>
        </p:nvSpPr>
        <p:spPr>
          <a:xfrm>
            <a:off x="1490445" y="18561994"/>
            <a:ext cx="8308801" cy="7663636"/>
          </a:xfrm>
          <a:prstGeom prst="rect">
            <a:avLst/>
          </a:prstGeom>
        </p:spPr>
        <p:txBody>
          <a:bodyPr wrap="square">
            <a:spAutoFit/>
          </a:bodyPr>
          <a:lstStyle/>
          <a:p>
            <a:r>
              <a:rPr lang="en-US" sz="2050" b="1" dirty="0"/>
              <a:t>Website application</a:t>
            </a:r>
          </a:p>
          <a:p>
            <a:r>
              <a:rPr lang="en-US" sz="2050" dirty="0"/>
              <a:t>The website application is written in Python 3.6.8 with Flask framework. In order to view the visualized signal, authentication is required and is done via Auth0 API. The patient and doctor end-users are navigated to </a:t>
            </a:r>
            <a:r>
              <a:rPr lang="en-US" sz="2050" dirty="0" err="1"/>
              <a:t>LightWave</a:t>
            </a:r>
            <a:r>
              <a:rPr lang="en-US" sz="2050" dirty="0"/>
              <a:t> page while the administrator is redirected to admin dashboard where he can manage users. Any changes are saved to the database.</a:t>
            </a:r>
          </a:p>
          <a:p>
            <a:endParaRPr lang="en-US" sz="2050" b="1" dirty="0"/>
          </a:p>
          <a:p>
            <a:r>
              <a:rPr lang="en-US" sz="2050" b="1" dirty="0" err="1"/>
              <a:t>LightWave</a:t>
            </a:r>
            <a:r>
              <a:rPr lang="en-US" sz="2050" b="1" dirty="0"/>
              <a:t> visualization</a:t>
            </a:r>
          </a:p>
          <a:p>
            <a:r>
              <a:rPr lang="en-US" sz="2050" dirty="0" err="1"/>
              <a:t>LightWave</a:t>
            </a:r>
            <a:r>
              <a:rPr lang="en-US" sz="2050" dirty="0"/>
              <a:t> visualization is written in Python 3.6.8 and displays the annotated ECG signal which is fetched from the database. The input to the </a:t>
            </a:r>
            <a:r>
              <a:rPr lang="en-US" sz="2050" dirty="0" err="1"/>
              <a:t>LighWave</a:t>
            </a:r>
            <a:r>
              <a:rPr lang="en-US" sz="2050" dirty="0"/>
              <a:t> is the output from machine learning algorithm.</a:t>
            </a:r>
          </a:p>
          <a:p>
            <a:endParaRPr lang="en-US" sz="2050" b="1" dirty="0"/>
          </a:p>
          <a:p>
            <a:r>
              <a:rPr lang="en-US" sz="2050" b="1" dirty="0"/>
              <a:t>Cross-platform mobile application</a:t>
            </a:r>
          </a:p>
          <a:p>
            <a:r>
              <a:rPr lang="en-US" sz="2050" dirty="0"/>
              <a:t>The mobile application is available on both Android and iOS and developed in React Native. The input to the application is the ECG signal coming from the heart and the output is sent to the machine learning algorithm in the cloud.</a:t>
            </a:r>
            <a:endParaRPr lang="en-US" sz="2050" b="1" dirty="0"/>
          </a:p>
          <a:p>
            <a:endParaRPr lang="en-US" sz="2050" dirty="0"/>
          </a:p>
          <a:p>
            <a:r>
              <a:rPr lang="en-US" sz="2050" b="1" dirty="0"/>
              <a:t>SQL Server Database</a:t>
            </a:r>
          </a:p>
          <a:p>
            <a:r>
              <a:rPr lang="en-US" sz="2050" dirty="0"/>
              <a:t>SQL server database provides for storage of users and their associated user roles and descriptions of user roles and for storage of annotated ECG records. Each record has an associated user and time stamp. Both the web authentication and </a:t>
            </a:r>
            <a:r>
              <a:rPr lang="en-US" sz="2050" dirty="0" err="1"/>
              <a:t>LightWave</a:t>
            </a:r>
            <a:r>
              <a:rPr lang="en-US" sz="2050" dirty="0"/>
              <a:t> communicate with the database.</a:t>
            </a:r>
          </a:p>
          <a:p>
            <a:endParaRPr lang="en-US" sz="2050" dirty="0"/>
          </a:p>
        </p:txBody>
      </p:sp>
      <p:grpSp>
        <p:nvGrpSpPr>
          <p:cNvPr id="47" name="Group 46">
            <a:extLst>
              <a:ext uri="{FF2B5EF4-FFF2-40B4-BE49-F238E27FC236}">
                <a16:creationId xmlns:a16="http://schemas.microsoft.com/office/drawing/2014/main" id="{592AD190-C4D6-9E44-8CF5-85ECD7D0A3A0}"/>
              </a:ext>
            </a:extLst>
          </p:cNvPr>
          <p:cNvGrpSpPr/>
          <p:nvPr/>
        </p:nvGrpSpPr>
        <p:grpSpPr>
          <a:xfrm>
            <a:off x="9573481" y="18461311"/>
            <a:ext cx="3948398" cy="6275543"/>
            <a:chOff x="9573481" y="18461311"/>
            <a:chExt cx="3948398" cy="6275543"/>
          </a:xfrm>
        </p:grpSpPr>
        <p:pic>
          <p:nvPicPr>
            <p:cNvPr id="17" name="Picture 16">
              <a:extLst>
                <a:ext uri="{FF2B5EF4-FFF2-40B4-BE49-F238E27FC236}">
                  <a16:creationId xmlns:a16="http://schemas.microsoft.com/office/drawing/2014/main" id="{743853F6-A2F3-C74A-B48E-9416A21BB9CB}"/>
                </a:ext>
              </a:extLst>
            </p:cNvPr>
            <p:cNvPicPr>
              <a:picLocks noChangeAspect="1"/>
            </p:cNvPicPr>
            <p:nvPr/>
          </p:nvPicPr>
          <p:blipFill>
            <a:blip r:embed="rId9"/>
            <a:stretch>
              <a:fillRect/>
            </a:stretch>
          </p:blipFill>
          <p:spPr>
            <a:xfrm>
              <a:off x="10770416" y="18561994"/>
              <a:ext cx="1447597" cy="1447597"/>
            </a:xfrm>
            <a:prstGeom prst="rect">
              <a:avLst/>
            </a:prstGeom>
          </p:spPr>
        </p:pic>
        <p:pic>
          <p:nvPicPr>
            <p:cNvPr id="28" name="Picture 27" descr="A close up of a logo&#10;&#10;Description automatically generated">
              <a:extLst>
                <a:ext uri="{FF2B5EF4-FFF2-40B4-BE49-F238E27FC236}">
                  <a16:creationId xmlns:a16="http://schemas.microsoft.com/office/drawing/2014/main" id="{752979FA-0C83-A647-937E-DF12C64E1BC1}"/>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0714694" y="20251495"/>
              <a:ext cx="1625600" cy="1625600"/>
            </a:xfrm>
            <a:prstGeom prst="rect">
              <a:avLst/>
            </a:prstGeom>
          </p:spPr>
        </p:pic>
        <p:pic>
          <p:nvPicPr>
            <p:cNvPr id="29" name="Picture 28">
              <a:extLst>
                <a:ext uri="{FF2B5EF4-FFF2-40B4-BE49-F238E27FC236}">
                  <a16:creationId xmlns:a16="http://schemas.microsoft.com/office/drawing/2014/main" id="{65CFA2F3-86F6-E942-83CE-ED2B3AF75C31}"/>
                </a:ext>
              </a:extLst>
            </p:cNvPr>
            <p:cNvPicPr>
              <a:picLocks noChangeAspect="1"/>
            </p:cNvPicPr>
            <p:nvPr/>
          </p:nvPicPr>
          <p:blipFill rotWithShape="1">
            <a:blip r:embed="rId11"/>
            <a:srcRect b="7768"/>
            <a:stretch/>
          </p:blipFill>
          <p:spPr>
            <a:xfrm>
              <a:off x="11856080" y="22180138"/>
              <a:ext cx="1658056" cy="1651592"/>
            </a:xfrm>
            <a:prstGeom prst="rect">
              <a:avLst/>
            </a:prstGeom>
          </p:spPr>
        </p:pic>
        <p:pic>
          <p:nvPicPr>
            <p:cNvPr id="30" name="Picture 29">
              <a:extLst>
                <a:ext uri="{FF2B5EF4-FFF2-40B4-BE49-F238E27FC236}">
                  <a16:creationId xmlns:a16="http://schemas.microsoft.com/office/drawing/2014/main" id="{9C040C10-3C5B-3E45-AE28-70335E185387}"/>
                </a:ext>
              </a:extLst>
            </p:cNvPr>
            <p:cNvPicPr>
              <a:picLocks noChangeAspect="1"/>
            </p:cNvPicPr>
            <p:nvPr/>
          </p:nvPicPr>
          <p:blipFill>
            <a:blip r:embed="rId12"/>
            <a:stretch>
              <a:fillRect/>
            </a:stretch>
          </p:blipFill>
          <p:spPr>
            <a:xfrm>
              <a:off x="11897095" y="18461311"/>
              <a:ext cx="859068" cy="859068"/>
            </a:xfrm>
            <a:prstGeom prst="rect">
              <a:avLst/>
            </a:prstGeom>
          </p:spPr>
        </p:pic>
        <p:pic>
          <p:nvPicPr>
            <p:cNvPr id="31" name="Picture 30">
              <a:extLst>
                <a:ext uri="{FF2B5EF4-FFF2-40B4-BE49-F238E27FC236}">
                  <a16:creationId xmlns:a16="http://schemas.microsoft.com/office/drawing/2014/main" id="{FE82EBB7-B539-864B-AAA2-E78552FB94E8}"/>
                </a:ext>
              </a:extLst>
            </p:cNvPr>
            <p:cNvPicPr>
              <a:picLocks noChangeAspect="1"/>
            </p:cNvPicPr>
            <p:nvPr/>
          </p:nvPicPr>
          <p:blipFill>
            <a:blip r:embed="rId13"/>
            <a:stretch>
              <a:fillRect/>
            </a:stretch>
          </p:blipFill>
          <p:spPr>
            <a:xfrm>
              <a:off x="11548946" y="23711954"/>
              <a:ext cx="1972933" cy="1024900"/>
            </a:xfrm>
            <a:prstGeom prst="rect">
              <a:avLst/>
            </a:prstGeom>
          </p:spPr>
        </p:pic>
        <p:pic>
          <p:nvPicPr>
            <p:cNvPr id="32" name="Picture 31">
              <a:extLst>
                <a:ext uri="{FF2B5EF4-FFF2-40B4-BE49-F238E27FC236}">
                  <a16:creationId xmlns:a16="http://schemas.microsoft.com/office/drawing/2014/main" id="{AFDCDD88-A20C-454E-A63E-B04ADE364F6F}"/>
                </a:ext>
              </a:extLst>
            </p:cNvPr>
            <p:cNvPicPr>
              <a:picLocks noChangeAspect="1"/>
            </p:cNvPicPr>
            <p:nvPr/>
          </p:nvPicPr>
          <p:blipFill>
            <a:blip r:embed="rId14"/>
            <a:stretch>
              <a:fillRect/>
            </a:stretch>
          </p:blipFill>
          <p:spPr>
            <a:xfrm>
              <a:off x="9573481" y="22257894"/>
              <a:ext cx="1447597" cy="1447597"/>
            </a:xfrm>
            <a:prstGeom prst="rect">
              <a:avLst/>
            </a:prstGeom>
          </p:spPr>
        </p:pic>
        <p:pic>
          <p:nvPicPr>
            <p:cNvPr id="33" name="Picture 32">
              <a:extLst>
                <a:ext uri="{FF2B5EF4-FFF2-40B4-BE49-F238E27FC236}">
                  <a16:creationId xmlns:a16="http://schemas.microsoft.com/office/drawing/2014/main" id="{6F619012-BD50-444F-A345-BB74C02522D9}"/>
                </a:ext>
              </a:extLst>
            </p:cNvPr>
            <p:cNvPicPr>
              <a:picLocks noChangeAspect="1"/>
            </p:cNvPicPr>
            <p:nvPr/>
          </p:nvPicPr>
          <p:blipFill rotWithShape="1">
            <a:blip r:embed="rId15"/>
            <a:srcRect l="35068" t="29580" r="32437" b="20214"/>
            <a:stretch/>
          </p:blipFill>
          <p:spPr>
            <a:xfrm>
              <a:off x="9593035" y="23681749"/>
              <a:ext cx="615155" cy="672046"/>
            </a:xfrm>
            <a:prstGeom prst="rect">
              <a:avLst/>
            </a:prstGeom>
          </p:spPr>
        </p:pic>
        <p:cxnSp>
          <p:nvCxnSpPr>
            <p:cNvPr id="37" name="Straight Arrow Connector 36">
              <a:extLst>
                <a:ext uri="{FF2B5EF4-FFF2-40B4-BE49-F238E27FC236}">
                  <a16:creationId xmlns:a16="http://schemas.microsoft.com/office/drawing/2014/main" id="{1914D3F4-D8FC-064A-8CE0-F769E57B0C22}"/>
                </a:ext>
              </a:extLst>
            </p:cNvPr>
            <p:cNvCxnSpPr>
              <a:cxnSpLocks/>
              <a:stCxn id="17" idx="2"/>
            </p:cNvCxnSpPr>
            <p:nvPr/>
          </p:nvCxnSpPr>
          <p:spPr>
            <a:xfrm>
              <a:off x="11494215" y="20009591"/>
              <a:ext cx="0" cy="58479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59" name="Straight Arrow Connector 58">
              <a:extLst>
                <a:ext uri="{FF2B5EF4-FFF2-40B4-BE49-F238E27FC236}">
                  <a16:creationId xmlns:a16="http://schemas.microsoft.com/office/drawing/2014/main" id="{0117589E-77B1-F946-84FE-A1297EA76501}"/>
                </a:ext>
              </a:extLst>
            </p:cNvPr>
            <p:cNvCxnSpPr>
              <a:cxnSpLocks/>
            </p:cNvCxnSpPr>
            <p:nvPr/>
          </p:nvCxnSpPr>
          <p:spPr>
            <a:xfrm>
              <a:off x="11658600" y="21637890"/>
              <a:ext cx="800653" cy="647703"/>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1" name="Straight Arrow Connector 60">
              <a:extLst>
                <a:ext uri="{FF2B5EF4-FFF2-40B4-BE49-F238E27FC236}">
                  <a16:creationId xmlns:a16="http://schemas.microsoft.com/office/drawing/2014/main" id="{1B448961-464D-724F-A393-BE8EDB695680}"/>
                </a:ext>
              </a:extLst>
            </p:cNvPr>
            <p:cNvCxnSpPr>
              <a:cxnSpLocks/>
            </p:cNvCxnSpPr>
            <p:nvPr/>
          </p:nvCxnSpPr>
          <p:spPr>
            <a:xfrm>
              <a:off x="11093873" y="22761208"/>
              <a:ext cx="965053"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cxnSp>
          <p:nvCxnSpPr>
            <p:cNvPr id="63" name="Straight Arrow Connector 62">
              <a:extLst>
                <a:ext uri="{FF2B5EF4-FFF2-40B4-BE49-F238E27FC236}">
                  <a16:creationId xmlns:a16="http://schemas.microsoft.com/office/drawing/2014/main" id="{D8099DF8-0E69-664D-AB44-0247A5DC4DF1}"/>
                </a:ext>
              </a:extLst>
            </p:cNvPr>
            <p:cNvCxnSpPr>
              <a:cxnSpLocks/>
            </p:cNvCxnSpPr>
            <p:nvPr/>
          </p:nvCxnSpPr>
          <p:spPr>
            <a:xfrm flipH="1">
              <a:off x="11093873" y="22981693"/>
              <a:ext cx="948340" cy="0"/>
            </a:xfrm>
            <a:prstGeom prst="straightConnector1">
              <a:avLst/>
            </a:prstGeom>
            <a:ln>
              <a:tailEnd type="triangle"/>
            </a:ln>
          </p:spPr>
          <p:style>
            <a:lnRef idx="3">
              <a:schemeClr val="dk1"/>
            </a:lnRef>
            <a:fillRef idx="0">
              <a:schemeClr val="dk1"/>
            </a:fillRef>
            <a:effectRef idx="2">
              <a:schemeClr val="dk1"/>
            </a:effectRef>
            <a:fontRef idx="minor">
              <a:schemeClr val="tx1"/>
            </a:fontRef>
          </p:style>
        </p:cxnSp>
      </p:grpSp>
      <p:sp>
        <p:nvSpPr>
          <p:cNvPr id="46" name="TextBox 45">
            <a:extLst>
              <a:ext uri="{FF2B5EF4-FFF2-40B4-BE49-F238E27FC236}">
                <a16:creationId xmlns:a16="http://schemas.microsoft.com/office/drawing/2014/main" id="{9A148654-6100-F04B-8FCD-CA0F4F2FE909}"/>
              </a:ext>
            </a:extLst>
          </p:cNvPr>
          <p:cNvSpPr txBox="1"/>
          <p:nvPr/>
        </p:nvSpPr>
        <p:spPr>
          <a:xfrm>
            <a:off x="1567222" y="31333453"/>
            <a:ext cx="12285873" cy="3293209"/>
          </a:xfrm>
          <a:prstGeom prst="rect">
            <a:avLst/>
          </a:prstGeom>
          <a:noFill/>
        </p:spPr>
        <p:txBody>
          <a:bodyPr wrap="square" rtlCol="0">
            <a:spAutoFit/>
          </a:bodyPr>
          <a:lstStyle/>
          <a:p>
            <a:pPr marL="457200" indent="-457200">
              <a:buFont typeface="Arial" panose="020B0604020202020204" pitchFamily="34" charset="0"/>
              <a:buChar char="•"/>
            </a:pPr>
            <a:r>
              <a:rPr lang="en-US" sz="2600" dirty="0"/>
              <a:t>The website was developed in alignment with existing frontend design.</a:t>
            </a:r>
          </a:p>
          <a:p>
            <a:pPr marL="457200" indent="-457200">
              <a:buFont typeface="Arial" panose="020B0604020202020204" pitchFamily="34" charset="0"/>
              <a:buChar char="•"/>
            </a:pPr>
            <a:r>
              <a:rPr lang="en-US" sz="2600" dirty="0"/>
              <a:t>No passwords are handled by the application or saved into database. Instead, Auth0 server handles all sensitive password information.</a:t>
            </a:r>
          </a:p>
          <a:p>
            <a:pPr marL="457200" indent="-457200">
              <a:buFont typeface="Arial" panose="020B0604020202020204" pitchFamily="34" charset="0"/>
              <a:buChar char="•"/>
            </a:pPr>
            <a:r>
              <a:rPr lang="en-US" sz="2600" dirty="0"/>
              <a:t>The visualization tool correctly labels the beats in accordance with the machine learning output.</a:t>
            </a:r>
          </a:p>
          <a:p>
            <a:pPr marL="457200" indent="-457200">
              <a:buFont typeface="Arial" panose="020B0604020202020204" pitchFamily="34" charset="0"/>
              <a:buChar char="•"/>
            </a:pPr>
            <a:r>
              <a:rPr lang="en-US" sz="2600" dirty="0"/>
              <a:t>The user is restricted to view only those records which are associated with his username in the database.</a:t>
            </a:r>
          </a:p>
          <a:p>
            <a:endParaRPr lang="en-US" sz="2600" dirty="0"/>
          </a:p>
        </p:txBody>
      </p:sp>
      <p:sp>
        <p:nvSpPr>
          <p:cNvPr id="48" name="TextBox 47">
            <a:extLst>
              <a:ext uri="{FF2B5EF4-FFF2-40B4-BE49-F238E27FC236}">
                <a16:creationId xmlns:a16="http://schemas.microsoft.com/office/drawing/2014/main" id="{33CC0071-94CA-CB4D-AC71-15CE9705CDBC}"/>
              </a:ext>
            </a:extLst>
          </p:cNvPr>
          <p:cNvSpPr txBox="1"/>
          <p:nvPr/>
        </p:nvSpPr>
        <p:spPr>
          <a:xfrm>
            <a:off x="1567222" y="27437369"/>
            <a:ext cx="12277301" cy="2862322"/>
          </a:xfrm>
          <a:prstGeom prst="rect">
            <a:avLst/>
          </a:prstGeom>
          <a:noFill/>
        </p:spPr>
        <p:txBody>
          <a:bodyPr wrap="square" rtlCol="0">
            <a:spAutoFit/>
          </a:bodyPr>
          <a:lstStyle/>
          <a:p>
            <a:pPr marL="457200" indent="-457200">
              <a:buFont typeface="Arial" panose="020B0604020202020204" pitchFamily="34" charset="0"/>
              <a:buChar char="•"/>
            </a:pPr>
            <a:r>
              <a:rPr lang="en-US" sz="3000" dirty="0"/>
              <a:t>Patients can receive real-time notification of abnormal heart activity</a:t>
            </a:r>
          </a:p>
          <a:p>
            <a:pPr marL="457200" indent="-457200">
              <a:buFont typeface="Arial" panose="020B0604020202020204" pitchFamily="34" charset="0"/>
              <a:buChar char="•"/>
            </a:pPr>
            <a:r>
              <a:rPr lang="en-US" sz="3000" dirty="0"/>
              <a:t>Patients can view ECG signals annotated by machine learning algorithm</a:t>
            </a:r>
          </a:p>
          <a:p>
            <a:pPr marL="457200" indent="-457200">
              <a:buFont typeface="Arial" panose="020B0604020202020204" pitchFamily="34" charset="0"/>
              <a:buChar char="•"/>
            </a:pPr>
            <a:r>
              <a:rPr lang="en-US" sz="3000" dirty="0"/>
              <a:t>Doctors can access all ECG signals of all the patients in a single place and correct any mistakes made by the algorithm</a:t>
            </a:r>
          </a:p>
          <a:p>
            <a:pPr marL="457200" indent="-457200">
              <a:buFont typeface="Arial" panose="020B0604020202020204" pitchFamily="34" charset="0"/>
              <a:buChar char="•"/>
            </a:pPr>
            <a:r>
              <a:rPr lang="en-US" sz="3000" dirty="0"/>
              <a:t>Administrator can quickly change user permissions</a:t>
            </a:r>
          </a:p>
          <a:p>
            <a:pPr marL="457200" indent="-457200">
              <a:buFont typeface="Arial" panose="020B0604020202020204" pitchFamily="34" charset="0"/>
              <a:buChar char="•"/>
            </a:pPr>
            <a:endParaRPr lang="en-US" sz="3000" dirty="0"/>
          </a:p>
        </p:txBody>
      </p:sp>
      <p:sp>
        <p:nvSpPr>
          <p:cNvPr id="5" name="TextBox 4">
            <a:extLst>
              <a:ext uri="{FF2B5EF4-FFF2-40B4-BE49-F238E27FC236}">
                <a16:creationId xmlns:a16="http://schemas.microsoft.com/office/drawing/2014/main" id="{77953A9A-78CD-E247-946B-13F8C91A1127}"/>
              </a:ext>
            </a:extLst>
          </p:cNvPr>
          <p:cNvSpPr txBox="1"/>
          <p:nvPr/>
        </p:nvSpPr>
        <p:spPr>
          <a:xfrm>
            <a:off x="14630400" y="27437369"/>
            <a:ext cx="10587635" cy="6494085"/>
          </a:xfrm>
          <a:prstGeom prst="rect">
            <a:avLst/>
          </a:prstGeom>
          <a:noFill/>
        </p:spPr>
        <p:txBody>
          <a:bodyPr wrap="square" rtlCol="0">
            <a:spAutoFit/>
          </a:bodyPr>
          <a:lstStyle/>
          <a:p>
            <a:pPr marL="457200" indent="-457200">
              <a:buFont typeface="Arial" panose="020B0604020202020204" pitchFamily="34" charset="0"/>
              <a:buChar char="•"/>
            </a:pPr>
            <a:r>
              <a:rPr lang="en-US" sz="3200" dirty="0"/>
              <a:t>Cross-platform mobile app allows for quickly alerting the patient in case of abnormal heartbeat and can be easily changed to accept a broad range in input signal formats</a:t>
            </a:r>
          </a:p>
          <a:p>
            <a:pPr marL="457200" indent="-457200">
              <a:buFont typeface="Arial" panose="020B0604020202020204" pitchFamily="34" charset="0"/>
              <a:buChar char="•"/>
            </a:pPr>
            <a:r>
              <a:rPr lang="en-US" sz="3200" dirty="0"/>
              <a:t>In case of a mistake made by classification machine learning algorithm, doctor can log into the website, access the ECG record and alter the desired beat annotation</a:t>
            </a:r>
          </a:p>
          <a:p>
            <a:pPr marL="457200" indent="-457200">
              <a:buFont typeface="Arial" panose="020B0604020202020204" pitchFamily="34" charset="0"/>
              <a:buChar char="•"/>
            </a:pPr>
            <a:r>
              <a:rPr lang="en-US" sz="3200" dirty="0" err="1"/>
              <a:t>LightWave</a:t>
            </a:r>
            <a:r>
              <a:rPr lang="en-US" sz="3200" dirty="0"/>
              <a:t> visualization allows for both patient and doctor to view ECG signal records, thus streamlining the process of viewing patient records in a timely manner</a:t>
            </a:r>
          </a:p>
          <a:p>
            <a:pPr marL="457200" indent="-457200">
              <a:buFont typeface="Arial" panose="020B0604020202020204" pitchFamily="34" charset="0"/>
              <a:buChar char="•"/>
            </a:pPr>
            <a:r>
              <a:rPr lang="en-US" sz="3200" dirty="0"/>
              <a:t>Auth0 authentication and Lightwave visualization are based on open source code and hence are free to use</a:t>
            </a:r>
          </a:p>
          <a:p>
            <a:pPr marL="457200" indent="-457200">
              <a:buFont typeface="Arial" panose="020B0604020202020204" pitchFamily="34" charset="0"/>
              <a:buChar char="•"/>
            </a:pPr>
            <a:r>
              <a:rPr lang="en-US" sz="3200" dirty="0"/>
              <a:t>Using Auth0 third-party server instead of locally storing passwords allows for increased security</a:t>
            </a:r>
          </a:p>
        </p:txBody>
      </p:sp>
    </p:spTree>
  </p:cSld>
  <p:clrMapOvr>
    <a:masterClrMapping/>
  </p:clrMapOvr>
  <p:transition spd="med"/>
  <p:timing>
    <p:tnLst>
      <p:par>
        <p:cTn id="1" dur="indefinite" restart="never" nodeType="tmRoot">
          <p:childTnLst>
            <p:seq concurrent="1" nextAc="seek">
              <p:cTn id="2" dur="0" nodeType="mainSeq"/>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Office Theme</Template>
  <TotalTime>3155</TotalTime>
  <Words>681</Words>
  <Application>Microsoft Macintosh PowerPoint</Application>
  <PresentationFormat>Custom</PresentationFormat>
  <Paragraphs>46</Paragraphs>
  <Slides>1</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vt:i4>
      </vt:variant>
    </vt:vector>
  </HeadingPairs>
  <TitlesOfParts>
    <vt:vector size="7" baseType="lpstr">
      <vt:lpstr>Arial</vt:lpstr>
      <vt:lpstr>Calibri</vt:lpstr>
      <vt:lpstr>Calibri Light</vt:lpstr>
      <vt:lpstr>Franklin Gothic Heavy</vt:lpstr>
      <vt:lpstr>Times New Roman</vt:lpstr>
      <vt:lpstr>Office Theme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John H.L. Hansen</dc:creator>
  <cp:lastModifiedBy>Wong, Evelyn Leong</cp:lastModifiedBy>
  <cp:revision>148</cp:revision>
  <cp:lastPrinted>1601-01-01T00:00:00Z</cp:lastPrinted>
  <dcterms:created xsi:type="dcterms:W3CDTF">2005-08-26T03:43:39Z</dcterms:created>
  <dcterms:modified xsi:type="dcterms:W3CDTF">2020-05-01T23:13:49Z</dcterms:modified>
</cp:coreProperties>
</file>

<file path=docProps/thumbnail.jpeg>
</file>